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69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999C3-C91E-46E1-AA00-3BE650E70A9E}" type="datetimeFigureOut">
              <a:rPr lang="en-AU" smtClean="0"/>
              <a:pPr/>
              <a:t>28/11/2012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F91EA-C5D5-4DBB-8035-14D67D9DDF7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115666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Case study: How were David </a:t>
            </a:r>
            <a:r>
              <a:rPr lang="en-AU" dirty="0" err="1" smtClean="0"/>
              <a:t>Bearman’s</a:t>
            </a:r>
            <a:r>
              <a:rPr lang="en-AU" dirty="0" smtClean="0"/>
              <a:t> ideas implemented in the 1990s?</a:t>
            </a:r>
            <a:br>
              <a:rPr lang="en-AU" dirty="0" smtClean="0"/>
            </a:br>
            <a:r>
              <a:rPr lang="en-AU" sz="3600" i="1" dirty="0" smtClean="0"/>
              <a:t>A government recordkeeping regulator’s view</a:t>
            </a:r>
            <a:endParaRPr lang="en-AU" sz="36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077072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David Roberts</a:t>
            </a:r>
          </a:p>
          <a:p>
            <a:r>
              <a:rPr lang="en-AU" dirty="0" smtClean="0"/>
              <a:t>Reinventing Archival Methods workshop</a:t>
            </a:r>
          </a:p>
          <a:p>
            <a:r>
              <a:rPr lang="en-AU" dirty="0" smtClean="0"/>
              <a:t>29-30 November 2012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was happening?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AU" dirty="0" err="1" smtClean="0"/>
              <a:t>Bearman’s</a:t>
            </a:r>
            <a:r>
              <a:rPr lang="en-AU" dirty="0" smtClean="0"/>
              <a:t> writings, incl</a:t>
            </a:r>
            <a:r>
              <a:rPr lang="en-AU" dirty="0"/>
              <a:t>.</a:t>
            </a:r>
            <a:endParaRPr lang="en-AU" dirty="0" smtClean="0"/>
          </a:p>
          <a:p>
            <a:r>
              <a:rPr lang="en-AU" dirty="0" smtClean="0"/>
              <a:t>Archival Methods (1989)</a:t>
            </a:r>
          </a:p>
          <a:p>
            <a:r>
              <a:rPr lang="en-AU" dirty="0" smtClean="0"/>
              <a:t>An Indefensible Bastion... (1991)</a:t>
            </a:r>
          </a:p>
          <a:p>
            <a:r>
              <a:rPr lang="en-AU" dirty="0" smtClean="0"/>
              <a:t>Record-Keeping Systems (1993)</a:t>
            </a:r>
          </a:p>
          <a:p>
            <a:r>
              <a:rPr lang="en-AU" dirty="0" smtClean="0"/>
              <a:t>Archival Data Management... (1993)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72272" cy="4525963"/>
          </a:xfrm>
        </p:spPr>
        <p:txBody>
          <a:bodyPr/>
          <a:lstStyle/>
          <a:p>
            <a:r>
              <a:rPr lang="en-AU" dirty="0" smtClean="0"/>
              <a:t>Reinventing Archives for Electronic Records... (1994)</a:t>
            </a:r>
          </a:p>
          <a:p>
            <a:r>
              <a:rPr lang="en-AU" dirty="0" smtClean="0"/>
              <a:t>Electronic Evidence: Strategies... (1994)</a:t>
            </a:r>
          </a:p>
          <a:p>
            <a:r>
              <a:rPr lang="en-AU" dirty="0" smtClean="0"/>
              <a:t>Archival Strategies (1994)</a:t>
            </a:r>
          </a:p>
          <a:p>
            <a:r>
              <a:rPr lang="en-AU" dirty="0" smtClean="0"/>
              <a:t>Managing Records Sent by Electronic Mail (1994)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else was happening?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Recordkeeping Functional Requirements </a:t>
            </a:r>
            <a:r>
              <a:rPr lang="en-AU" dirty="0" smtClean="0"/>
              <a:t>Project  (1993-1996)</a:t>
            </a:r>
          </a:p>
          <a:p>
            <a:r>
              <a:rPr lang="en-AU" dirty="0" smtClean="0"/>
              <a:t>‘Pittsburgh Project’</a:t>
            </a:r>
          </a:p>
          <a:p>
            <a:r>
              <a:rPr lang="en-AU" dirty="0" smtClean="0"/>
              <a:t>Range of products and papers</a:t>
            </a:r>
          </a:p>
          <a:p>
            <a:pPr marL="0" indent="0">
              <a:buNone/>
            </a:pPr>
            <a:r>
              <a:rPr lang="en-AU" dirty="0" smtClean="0"/>
              <a:t>Much groundbreaking work published by others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 smtClean="0"/>
              <a:t>Understanding Recordkeeping Systems workshop, Monash University (July 1993)</a:t>
            </a:r>
          </a:p>
          <a:p>
            <a:pPr marL="0" indent="0">
              <a:buNone/>
            </a:pPr>
            <a:r>
              <a:rPr lang="en-AU" dirty="0" smtClean="0"/>
              <a:t>Australian Standard on Records Management: </a:t>
            </a:r>
            <a:br>
              <a:rPr lang="en-AU" dirty="0" smtClean="0"/>
            </a:br>
            <a:r>
              <a:rPr lang="en-AU" dirty="0" smtClean="0"/>
              <a:t>AS 4390 (1996)</a:t>
            </a:r>
          </a:p>
          <a:p>
            <a:pPr marL="342000" indent="-342000"/>
            <a:r>
              <a:rPr lang="en-AU" dirty="0" smtClean="0"/>
              <a:t>Developed 1992-1995</a:t>
            </a:r>
          </a:p>
          <a:p>
            <a:pPr marL="342000" indent="-342000"/>
            <a:r>
              <a:rPr lang="en-AU" dirty="0" smtClean="0"/>
              <a:t>Led to international standards</a:t>
            </a:r>
          </a:p>
          <a:p>
            <a:pPr>
              <a:buNone/>
            </a:pPr>
            <a:endParaRPr lang="en-A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So what else was happening?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 smtClean="0"/>
              <a:t>New State records legislation</a:t>
            </a:r>
          </a:p>
          <a:p>
            <a:r>
              <a:rPr lang="en-AU" dirty="0" smtClean="0"/>
              <a:t>Developed from 1989</a:t>
            </a:r>
          </a:p>
          <a:p>
            <a:r>
              <a:rPr lang="en-AU" dirty="0" smtClean="0"/>
              <a:t>State Records Act 1998</a:t>
            </a:r>
          </a:p>
          <a:p>
            <a:r>
              <a:rPr lang="en-AU" dirty="0" smtClean="0"/>
              <a:t>Coherent regime for records &amp; archives management across NSW public sector</a:t>
            </a:r>
          </a:p>
          <a:p>
            <a:endParaRPr lang="en-AU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09120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Provisions included</a:t>
            </a:r>
          </a:p>
          <a:p>
            <a:pPr lvl="1"/>
            <a:r>
              <a:rPr lang="en-AU" dirty="0" smtClean="0"/>
              <a:t>Records management </a:t>
            </a:r>
          </a:p>
          <a:p>
            <a:pPr lvl="1"/>
            <a:r>
              <a:rPr lang="en-AU" dirty="0" smtClean="0"/>
              <a:t>Digital records</a:t>
            </a:r>
          </a:p>
          <a:p>
            <a:pPr lvl="1"/>
            <a:r>
              <a:rPr lang="en-AU" dirty="0" smtClean="0"/>
              <a:t>Distributed custody</a:t>
            </a:r>
          </a:p>
          <a:p>
            <a:r>
              <a:rPr lang="en-AU" dirty="0" smtClean="0"/>
              <a:t>Framework of standards, guidelines, tools &amp; training</a:t>
            </a:r>
          </a:p>
          <a:p>
            <a:pPr lvl="1"/>
            <a:r>
              <a:rPr lang="en-AU" dirty="0" smtClean="0"/>
              <a:t>Developed from 1995</a:t>
            </a:r>
          </a:p>
          <a:p>
            <a:pPr marL="0" indent="0">
              <a:buNone/>
            </a:pPr>
            <a:r>
              <a:rPr lang="en-AU" dirty="0" smtClean="0"/>
              <a:t>Other reforms &amp; changes in how State Records functioned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Implementing David </a:t>
            </a:r>
            <a:r>
              <a:rPr lang="en-AU" dirty="0" err="1" smtClean="0"/>
              <a:t>Bearman’s</a:t>
            </a:r>
            <a:r>
              <a:rPr lang="en-AU" dirty="0" smtClean="0"/>
              <a:t> ideas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AU" dirty="0" smtClean="0"/>
              <a:t>Methodology for designing and implementing recordkeeping systems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AU" dirty="0" smtClean="0"/>
              <a:t> 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</a:t>
            </a:r>
            <a:endParaRPr lang="en-AU" dirty="0"/>
          </a:p>
        </p:txBody>
      </p:sp>
      <p:pic>
        <p:nvPicPr>
          <p:cNvPr id="8" name="Picture Placeholder 7" descr="Proto DIRK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582" r="1582"/>
          <a:stretch>
            <a:fillRect/>
          </a:stretch>
        </p:blipFill>
        <p:spPr>
          <a:xfrm>
            <a:off x="827088" y="404813"/>
            <a:ext cx="7416800" cy="43227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672" y="5367338"/>
            <a:ext cx="5760640" cy="804862"/>
          </a:xfrm>
        </p:spPr>
        <p:txBody>
          <a:bodyPr>
            <a:normAutofit fontScale="92500"/>
          </a:bodyPr>
          <a:lstStyle/>
          <a:p>
            <a:r>
              <a:rPr lang="en-AU" dirty="0" smtClean="0"/>
              <a:t>David </a:t>
            </a:r>
            <a:r>
              <a:rPr lang="en-AU" dirty="0" err="1" smtClean="0"/>
              <a:t>Bearman</a:t>
            </a:r>
            <a:r>
              <a:rPr lang="en-AU" dirty="0" smtClean="0"/>
              <a:t> and Margaret </a:t>
            </a:r>
            <a:r>
              <a:rPr lang="en-AU" dirty="0" err="1" smtClean="0"/>
              <a:t>Hedstrom</a:t>
            </a:r>
            <a:r>
              <a:rPr lang="en-AU" dirty="0" smtClean="0"/>
              <a:t>, ‘Reinventing Archives for Electronic Records: Alternative Service Delivery Options’, in </a:t>
            </a:r>
            <a:r>
              <a:rPr lang="en-AU" i="1" dirty="0" smtClean="0"/>
              <a:t>Electronic Records Management Program Strategies</a:t>
            </a:r>
            <a:r>
              <a:rPr lang="en-AU" dirty="0" smtClean="0"/>
              <a:t>, Archives and Museum Informatics, 1993,  p97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7624" y="5877272"/>
            <a:ext cx="6768752" cy="516830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Figure 1 – Design and Implementation of Records Systems (DIRS), in AS ISO 15489.2-2002, Australian Standard: Records Management, Part 2: Guidelines, p3</a:t>
            </a:r>
            <a:endParaRPr lang="en-AU" dirty="0"/>
          </a:p>
        </p:txBody>
      </p:sp>
      <p:pic>
        <p:nvPicPr>
          <p:cNvPr id="18" name="Picture Placeholder 17" descr="Figure 1 DIR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915" r="1915"/>
          <a:stretch>
            <a:fillRect/>
          </a:stretch>
        </p:blipFill>
        <p:spPr>
          <a:xfrm>
            <a:off x="899592" y="404664"/>
            <a:ext cx="7272808" cy="54546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Implementing David </a:t>
            </a:r>
            <a:r>
              <a:rPr lang="en-AU" dirty="0" err="1" smtClean="0"/>
              <a:t>Bearman’s</a:t>
            </a:r>
            <a:r>
              <a:rPr lang="en-AU" dirty="0" smtClean="0"/>
              <a:t> ideas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AU" dirty="0" smtClean="0"/>
              <a:t>Methodology for designing and implementing recordkeeping systems</a:t>
            </a:r>
          </a:p>
          <a:p>
            <a:r>
              <a:rPr lang="en-AU" dirty="0" smtClean="0"/>
              <a:t>Functional requirements for recordkeeping</a:t>
            </a:r>
          </a:p>
          <a:p>
            <a:r>
              <a:rPr lang="en-AU" dirty="0" smtClean="0"/>
              <a:t>Custody and non-custodial models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AU" dirty="0" smtClean="0"/>
              <a:t>Strategies for digital recordkeeping and digital archives</a:t>
            </a:r>
          </a:p>
          <a:p>
            <a:r>
              <a:rPr lang="en-AU" dirty="0" smtClean="0"/>
              <a:t>Transactions and records</a:t>
            </a:r>
          </a:p>
          <a:p>
            <a:r>
              <a:rPr lang="en-AU" dirty="0" smtClean="0"/>
              <a:t>Appraisal and disposal</a:t>
            </a:r>
          </a:p>
          <a:p>
            <a:r>
              <a:rPr lang="en-AU" dirty="0" smtClean="0"/>
              <a:t>Arrangement and description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298</Words>
  <Application>Microsoft Office PowerPoint</Application>
  <PresentationFormat>On-screen Show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Case study: How were David Bearman’s ideas implemented in the 1990s? A government recordkeeping regulator’s view</vt:lpstr>
      <vt:lpstr>What was happening?</vt:lpstr>
      <vt:lpstr>What else was happening?</vt:lpstr>
      <vt:lpstr>So what else was happening?</vt:lpstr>
      <vt:lpstr>Implementing David Bearman’s ideas</vt:lpstr>
      <vt:lpstr> </vt:lpstr>
      <vt:lpstr> </vt:lpstr>
      <vt:lpstr>Implementing David Bearman’s ideas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study: How were Bearman’s ideas implemented in the 1990s?</dc:title>
  <dc:creator>David Roberts</dc:creator>
  <cp:lastModifiedBy>Kate Cumming</cp:lastModifiedBy>
  <cp:revision>31</cp:revision>
  <dcterms:created xsi:type="dcterms:W3CDTF">2012-11-24T02:05:46Z</dcterms:created>
  <dcterms:modified xsi:type="dcterms:W3CDTF">2012-11-27T21:01:18Z</dcterms:modified>
</cp:coreProperties>
</file>