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8"/>
  </p:notesMasterIdLst>
  <p:sldIdLst>
    <p:sldId id="256" r:id="rId2"/>
    <p:sldId id="322" r:id="rId3"/>
    <p:sldId id="398" r:id="rId4"/>
    <p:sldId id="399" r:id="rId5"/>
    <p:sldId id="400" r:id="rId6"/>
    <p:sldId id="329" r:id="rId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p:scale>
          <a:sx n="100" d="100"/>
          <a:sy n="100" d="100"/>
        </p:scale>
        <p:origin x="-1024" y="4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2" d="100"/>
        <a:sy n="72" d="100"/>
      </p:scale>
      <p:origin x="0" y="0"/>
    </p:cViewPr>
  </p:sorterViewPr>
  <p:notesViewPr>
    <p:cSldViewPr>
      <p:cViewPr>
        <p:scale>
          <a:sx n="100" d="100"/>
          <a:sy n="100" d="100"/>
        </p:scale>
        <p:origin x="-3504" y="3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pPr>
              <a:defRPr/>
            </a:pPr>
            <a:fld id="{7C6D8639-9F8B-7443-BBE0-DECB6862AC64}" type="slidenum">
              <a:rPr lang="en-US"/>
              <a:pPr>
                <a:defRPr/>
              </a:pPr>
              <a:t>‹#›</a:t>
            </a:fld>
            <a:endParaRPr lang="en-US" dirty="0"/>
          </a:p>
        </p:txBody>
      </p:sp>
    </p:spTree>
    <p:extLst>
      <p:ext uri="{BB962C8B-B14F-4D97-AF65-F5344CB8AC3E}">
        <p14:creationId xmlns:p14="http://schemas.microsoft.com/office/powerpoint/2010/main" val="4195744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79FFEE2-1D05-F243-A726-249892BB1E9D}" type="slidenum">
              <a:rPr lang="en-US" sz="1200"/>
              <a:pPr/>
              <a:t>1</a:t>
            </a:fld>
            <a:endParaRPr lang="en-US" sz="1200"/>
          </a:p>
        </p:txBody>
      </p:sp>
      <p:sp>
        <p:nvSpPr>
          <p:cNvPr id="7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123" name="Rectangle 3"/>
          <p:cNvSpPr>
            <a:spLocks noGrp="1" noChangeArrowheads="1"/>
          </p:cNvSpPr>
          <p:nvPr>
            <p:ph type="body" idx="1"/>
          </p:nvPr>
        </p:nvSpPr>
        <p:spPr>
          <a:noFill/>
        </p:spPr>
        <p:txBody>
          <a:bodyPr/>
          <a:lstStyle/>
          <a:p>
            <a:pPr eaLnBrk="1" hangingPunct="1"/>
            <a:endParaRPr lang="en-US"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3333C4B-26E7-5944-8CA4-8338636E8E9F}" type="slidenum">
              <a:rPr lang="en-US" sz="1200"/>
              <a:pPr/>
              <a:t>2</a:t>
            </a:fld>
            <a:endParaRPr lang="en-US" sz="1200"/>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3333C4B-26E7-5944-8CA4-8338636E8E9F}" type="slidenum">
              <a:rPr lang="en-US" sz="1200"/>
              <a:pPr/>
              <a:t>3</a:t>
            </a:fld>
            <a:endParaRPr lang="en-US" sz="1200"/>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3333C4B-26E7-5944-8CA4-8338636E8E9F}" type="slidenum">
              <a:rPr lang="en-US" sz="1200"/>
              <a:pPr/>
              <a:t>4</a:t>
            </a:fld>
            <a:endParaRPr lang="en-US" sz="1200"/>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3333C4B-26E7-5944-8CA4-8338636E8E9F}" type="slidenum">
              <a:rPr lang="en-US" sz="1200"/>
              <a:pPr/>
              <a:t>5</a:t>
            </a:fld>
            <a:endParaRPr lang="en-US" sz="1200"/>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7042" name="Notes Placeholder 2"/>
          <p:cNvSpPr>
            <a:spLocks noGrp="1"/>
          </p:cNvSpPr>
          <p:nvPr>
            <p:ph type="body" idx="1"/>
          </p:nvPr>
        </p:nvSpPr>
        <p:spPr>
          <a:noFill/>
        </p:spPr>
        <p:txBody>
          <a:bodyPr/>
          <a:lstStyle/>
          <a:p>
            <a:endParaRPr lang="en-US"/>
          </a:p>
        </p:txBody>
      </p:sp>
      <p:sp>
        <p:nvSpPr>
          <p:cNvPr id="8704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02E4005-BC53-8946-8777-56686BF6C4DE}" type="slidenum">
              <a:rPr lang="en-US" sz="1200"/>
              <a:pPr/>
              <a:t>6</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McK Disclaimer"/>
          <p:cNvSpPr>
            <a:spLocks noChangeArrowheads="1"/>
          </p:cNvSpPr>
          <p:nvPr>
            <p:custDataLst>
              <p:tags r:id="rId1"/>
            </p:custDataLst>
          </p:nvPr>
        </p:nvSpPr>
        <p:spPr bwMode="gray">
          <a:xfrm>
            <a:off x="2895600" y="5835650"/>
            <a:ext cx="58324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p>
            <a:pPr defTabSz="804863">
              <a:defRPr/>
            </a:pPr>
            <a:r>
              <a:rPr lang="en-US" sz="800" dirty="0">
                <a:latin typeface="Verdana" charset="0"/>
              </a:rPr>
              <a:t>Information contained in this report is strictly confidential and may be subject to legal professional privilege. It is the exclusive property of Australia and New Zealand Banking Group Limited, and is solely for ANZ internal use. No part of it may be circulated, copied, quoted or otherwise referred to without prior written approval of ANZ Group.</a:t>
            </a:r>
          </a:p>
        </p:txBody>
      </p:sp>
      <p:pic>
        <p:nvPicPr>
          <p:cNvPr id="5" name="Picture 5" descr="Footer_Document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26075"/>
            <a:ext cx="9144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gray">
          <a:xfrm>
            <a:off x="190500" y="6529388"/>
            <a:ext cx="2613025"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lIns="0" tIns="0" rIns="0" bIns="0" anchor="ctr">
            <a:spAutoFit/>
          </a:bodyPr>
          <a:lstStyle/>
          <a:p>
            <a:pPr eaLnBrk="1" hangingPunct="1">
              <a:spcBef>
                <a:spcPct val="50000"/>
              </a:spcBef>
              <a:defRPr/>
            </a:pPr>
            <a:r>
              <a:rPr lang="en-US" sz="1000" dirty="0">
                <a:solidFill>
                  <a:schemeClr val="bg1"/>
                </a:solidFill>
                <a:latin typeface="Verdana" charset="0"/>
              </a:rPr>
              <a:t>Enterprise Knowledge Pty Ltd</a:t>
            </a:r>
          </a:p>
        </p:txBody>
      </p:sp>
      <p:sp>
        <p:nvSpPr>
          <p:cNvPr id="78850" name="Rectangle 2"/>
          <p:cNvSpPr>
            <a:spLocks noGrp="1" noChangeArrowheads="1"/>
          </p:cNvSpPr>
          <p:nvPr>
            <p:ph type="ctrTitle"/>
          </p:nvPr>
        </p:nvSpPr>
        <p:spPr bwMode="gray">
          <a:xfrm>
            <a:off x="2884488" y="1217613"/>
            <a:ext cx="5837237" cy="1098550"/>
          </a:xfrm>
          <a:extLst>
            <a:ext uri="{909E8E84-426E-40DD-AFC4-6F175D3DCCD1}">
              <a14:hiddenFill xmlns:a14="http://schemas.microsoft.com/office/drawing/2010/main">
                <a:solidFill>
                  <a:schemeClr val="accent1"/>
                </a:solidFill>
              </a14:hiddenFill>
            </a:ext>
          </a:extLst>
        </p:spPr>
        <p:txBody>
          <a:bodyPr/>
          <a:lstStyle>
            <a:lvl1pPr>
              <a:defRPr sz="3600"/>
            </a:lvl1pPr>
          </a:lstStyle>
          <a:p>
            <a:pPr lvl="0"/>
            <a:r>
              <a:rPr lang="en-AU" noProof="0" smtClean="0"/>
              <a:t>Click to edit Master title style</a:t>
            </a:r>
          </a:p>
        </p:txBody>
      </p:sp>
      <p:sp>
        <p:nvSpPr>
          <p:cNvPr id="78851" name="Rectangle 3"/>
          <p:cNvSpPr>
            <a:spLocks noGrp="1" noChangeArrowheads="1"/>
          </p:cNvSpPr>
          <p:nvPr>
            <p:ph type="subTitle" idx="1"/>
          </p:nvPr>
        </p:nvSpPr>
        <p:spPr bwMode="gray">
          <a:xfrm>
            <a:off x="2884488" y="3032125"/>
            <a:ext cx="5837237" cy="479425"/>
          </a:xfrm>
        </p:spPr>
        <p:txBody>
          <a:bodyPr/>
          <a:lstStyle>
            <a:lvl1pPr>
              <a:defRPr sz="2400">
                <a:solidFill>
                  <a:schemeClr val="hlink"/>
                </a:solidFill>
              </a:defRPr>
            </a:lvl1pPr>
          </a:lstStyle>
          <a:p>
            <a:pPr lvl="0"/>
            <a:r>
              <a:rPr lang="en-AU" noProof="0" smtClean="0"/>
              <a:t>Click to edit Master subtitle style</a:t>
            </a:r>
          </a:p>
        </p:txBody>
      </p:sp>
    </p:spTree>
    <p:extLst>
      <p:ext uri="{BB962C8B-B14F-4D97-AF65-F5344CB8AC3E}">
        <p14:creationId xmlns:p14="http://schemas.microsoft.com/office/powerpoint/2010/main" val="400934264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3420994478"/>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smtClean="0"/>
              <a:t>Click to edit Master text styles</a:t>
            </a:r>
          </a:p>
        </p:txBody>
      </p:sp>
    </p:spTree>
    <p:extLst>
      <p:ext uri="{BB962C8B-B14F-4D97-AF65-F5344CB8AC3E}">
        <p14:creationId xmlns:p14="http://schemas.microsoft.com/office/powerpoint/2010/main" val="4202453711"/>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92125" y="1355725"/>
            <a:ext cx="4038600" cy="168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83125" y="1355725"/>
            <a:ext cx="4038600" cy="168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222198175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1189655246"/>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Tree>
    <p:extLst>
      <p:ext uri="{BB962C8B-B14F-4D97-AF65-F5344CB8AC3E}">
        <p14:creationId xmlns:p14="http://schemas.microsoft.com/office/powerpoint/2010/main" val="1897343160"/>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791860"/>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extLst>
      <p:ext uri="{BB962C8B-B14F-4D97-AF65-F5344CB8AC3E}">
        <p14:creationId xmlns:p14="http://schemas.microsoft.com/office/powerpoint/2010/main" val="2172589559"/>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extLst>
      <p:ext uri="{BB962C8B-B14F-4D97-AF65-F5344CB8AC3E}">
        <p14:creationId xmlns:p14="http://schemas.microsoft.com/office/powerpoint/2010/main" val="4003908963"/>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237551942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4325" y="457200"/>
            <a:ext cx="2057400" cy="2579688"/>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92125" y="457200"/>
            <a:ext cx="6019800" cy="2579688"/>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extLst>
      <p:ext uri="{BB962C8B-B14F-4D97-AF65-F5344CB8AC3E}">
        <p14:creationId xmlns:p14="http://schemas.microsoft.com/office/powerpoint/2010/main" val="322180819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Footer_Documentum"/>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5429250"/>
            <a:ext cx="9144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p:cNvSpPr>
            <a:spLocks noGrp="1" noChangeAspect="1" noChangeArrowheads="1"/>
          </p:cNvSpPr>
          <p:nvPr>
            <p:ph type="title"/>
          </p:nvPr>
        </p:nvSpPr>
        <p:spPr bwMode="blackWhite">
          <a:xfrm>
            <a:off x="492125" y="457200"/>
            <a:ext cx="8229600" cy="3048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spAutoFit/>
          </a:bodyPr>
          <a:lstStyle/>
          <a:p>
            <a:pPr lvl="0"/>
            <a:r>
              <a:rPr lang="en-AU"/>
              <a:t>Click to edit Master title style</a:t>
            </a:r>
          </a:p>
        </p:txBody>
      </p:sp>
      <p:sp>
        <p:nvSpPr>
          <p:cNvPr id="77828" name="Rectangle 4"/>
          <p:cNvSpPr>
            <a:spLocks noGrp="1" noChangeArrowheads="1"/>
          </p:cNvSpPr>
          <p:nvPr>
            <p:ph type="body" idx="1"/>
          </p:nvPr>
        </p:nvSpPr>
        <p:spPr bwMode="auto">
          <a:xfrm>
            <a:off x="492125" y="1355725"/>
            <a:ext cx="8229600" cy="168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77829" name="Line 5"/>
          <p:cNvSpPr>
            <a:spLocks noChangeShapeType="1"/>
          </p:cNvSpPr>
          <p:nvPr/>
        </p:nvSpPr>
        <p:spPr bwMode="auto">
          <a:xfrm>
            <a:off x="492125" y="838200"/>
            <a:ext cx="8229600" cy="0"/>
          </a:xfrm>
          <a:prstGeom prst="line">
            <a:avLst/>
          </a:prstGeom>
          <a:noFill/>
          <a:ln w="1905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dirty="0"/>
          </a:p>
        </p:txBody>
      </p:sp>
      <p:sp>
        <p:nvSpPr>
          <p:cNvPr id="77830" name="Text Box 6"/>
          <p:cNvSpPr txBox="1">
            <a:spLocks noChangeArrowheads="1"/>
          </p:cNvSpPr>
          <p:nvPr/>
        </p:nvSpPr>
        <p:spPr bwMode="gray">
          <a:xfrm>
            <a:off x="190500" y="6532563"/>
            <a:ext cx="2613025" cy="15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lIns="0" tIns="0" rIns="0" bIns="0" anchor="ctr">
            <a:spAutoFit/>
          </a:bodyPr>
          <a:lstStyle/>
          <a:p>
            <a:pPr eaLnBrk="1" hangingPunct="1">
              <a:spcBef>
                <a:spcPct val="50000"/>
              </a:spcBef>
              <a:defRPr/>
            </a:pPr>
            <a:r>
              <a:rPr lang="en-US" sz="1000" dirty="0">
                <a:solidFill>
                  <a:schemeClr val="bg1"/>
                </a:solidFill>
                <a:latin typeface="Verdana" charset="0"/>
              </a:rPr>
              <a:t>Enterprise Knowledge Pty Ltd</a:t>
            </a:r>
          </a:p>
        </p:txBody>
      </p:sp>
    </p:spTree>
  </p:cSld>
  <p:clrMap bg1="lt1" tx1="dk1" bg2="lt2" tx2="dk2" accent1="accent1" accent2="accent2" accent3="accent3" accent4="accent4" accent5="accent5" accent6="accent6" hlink="hlink" folHlink="folHlink"/>
  <p:sldLayoutIdLst>
    <p:sldLayoutId id="2147483880"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ransition>
    <p:wipe dir="r"/>
  </p:transition>
  <p:txStyles>
    <p:titleStyle>
      <a:lvl1pPr algn="l" rtl="0" eaLnBrk="0" fontAlgn="base" hangingPunct="0">
        <a:spcBef>
          <a:spcPct val="0"/>
        </a:spcBef>
        <a:spcAft>
          <a:spcPct val="0"/>
        </a:spcAft>
        <a:defRPr sz="2000" b="1" i="1">
          <a:solidFill>
            <a:schemeClr val="hlink"/>
          </a:solidFill>
          <a:latin typeface="+mj-lt"/>
          <a:ea typeface="+mj-ea"/>
          <a:cs typeface="ＭＳ Ｐゴシック" charset="0"/>
        </a:defRPr>
      </a:lvl1pPr>
      <a:lvl2pPr algn="l" rtl="0" eaLnBrk="0" fontAlgn="base" hangingPunct="0">
        <a:spcBef>
          <a:spcPct val="0"/>
        </a:spcBef>
        <a:spcAft>
          <a:spcPct val="0"/>
        </a:spcAft>
        <a:defRPr sz="2000" b="1" i="1">
          <a:solidFill>
            <a:schemeClr val="hlink"/>
          </a:solidFill>
          <a:latin typeface="Verdana" charset="0"/>
          <a:ea typeface="ＭＳ Ｐゴシック" charset="0"/>
          <a:cs typeface="ＭＳ Ｐゴシック" charset="0"/>
        </a:defRPr>
      </a:lvl2pPr>
      <a:lvl3pPr algn="l" rtl="0" eaLnBrk="0" fontAlgn="base" hangingPunct="0">
        <a:spcBef>
          <a:spcPct val="0"/>
        </a:spcBef>
        <a:spcAft>
          <a:spcPct val="0"/>
        </a:spcAft>
        <a:defRPr sz="2000" b="1" i="1">
          <a:solidFill>
            <a:schemeClr val="hlink"/>
          </a:solidFill>
          <a:latin typeface="Verdana" charset="0"/>
          <a:ea typeface="ＭＳ Ｐゴシック" charset="0"/>
          <a:cs typeface="ＭＳ Ｐゴシック" charset="0"/>
        </a:defRPr>
      </a:lvl3pPr>
      <a:lvl4pPr algn="l" rtl="0" eaLnBrk="0" fontAlgn="base" hangingPunct="0">
        <a:spcBef>
          <a:spcPct val="0"/>
        </a:spcBef>
        <a:spcAft>
          <a:spcPct val="0"/>
        </a:spcAft>
        <a:defRPr sz="2000" b="1" i="1">
          <a:solidFill>
            <a:schemeClr val="hlink"/>
          </a:solidFill>
          <a:latin typeface="Verdana" charset="0"/>
          <a:ea typeface="ＭＳ Ｐゴシック" charset="0"/>
          <a:cs typeface="ＭＳ Ｐゴシック" charset="0"/>
        </a:defRPr>
      </a:lvl4pPr>
      <a:lvl5pPr algn="l" rtl="0" eaLnBrk="0" fontAlgn="base" hangingPunct="0">
        <a:spcBef>
          <a:spcPct val="0"/>
        </a:spcBef>
        <a:spcAft>
          <a:spcPct val="0"/>
        </a:spcAft>
        <a:defRPr sz="2000" b="1" i="1">
          <a:solidFill>
            <a:schemeClr val="hlink"/>
          </a:solidFill>
          <a:latin typeface="Verdana" charset="0"/>
          <a:ea typeface="ＭＳ Ｐゴシック" charset="0"/>
          <a:cs typeface="ＭＳ Ｐゴシック" charset="0"/>
        </a:defRPr>
      </a:lvl5pPr>
      <a:lvl6pPr marL="457200" algn="l" rtl="0" fontAlgn="base">
        <a:spcBef>
          <a:spcPct val="0"/>
        </a:spcBef>
        <a:spcAft>
          <a:spcPct val="0"/>
        </a:spcAft>
        <a:defRPr sz="2000" b="1" i="1">
          <a:solidFill>
            <a:schemeClr val="hlink"/>
          </a:solidFill>
          <a:latin typeface="Verdana" charset="0"/>
          <a:ea typeface="ＭＳ Ｐゴシック" charset="0"/>
        </a:defRPr>
      </a:lvl6pPr>
      <a:lvl7pPr marL="914400" algn="l" rtl="0" fontAlgn="base">
        <a:spcBef>
          <a:spcPct val="0"/>
        </a:spcBef>
        <a:spcAft>
          <a:spcPct val="0"/>
        </a:spcAft>
        <a:defRPr sz="2000" b="1" i="1">
          <a:solidFill>
            <a:schemeClr val="hlink"/>
          </a:solidFill>
          <a:latin typeface="Verdana" charset="0"/>
          <a:ea typeface="ＭＳ Ｐゴシック" charset="0"/>
        </a:defRPr>
      </a:lvl7pPr>
      <a:lvl8pPr marL="1371600" algn="l" rtl="0" fontAlgn="base">
        <a:spcBef>
          <a:spcPct val="0"/>
        </a:spcBef>
        <a:spcAft>
          <a:spcPct val="0"/>
        </a:spcAft>
        <a:defRPr sz="2000" b="1" i="1">
          <a:solidFill>
            <a:schemeClr val="hlink"/>
          </a:solidFill>
          <a:latin typeface="Verdana" charset="0"/>
          <a:ea typeface="ＭＳ Ｐゴシック" charset="0"/>
        </a:defRPr>
      </a:lvl8pPr>
      <a:lvl9pPr marL="1828800" algn="l" rtl="0" fontAlgn="base">
        <a:spcBef>
          <a:spcPct val="0"/>
        </a:spcBef>
        <a:spcAft>
          <a:spcPct val="0"/>
        </a:spcAft>
        <a:defRPr sz="2000" b="1" i="1">
          <a:solidFill>
            <a:schemeClr val="hlink"/>
          </a:solidFill>
          <a:latin typeface="Verdana" charset="0"/>
          <a:ea typeface="ＭＳ Ｐゴシック" charset="0"/>
        </a:defRPr>
      </a:lvl9pPr>
    </p:titleStyle>
    <p:bodyStyle>
      <a:lvl1pPr marL="342900" indent="-342900" algn="l" rtl="0" eaLnBrk="0" fontAlgn="base" hangingPunct="0">
        <a:spcBef>
          <a:spcPts val="900"/>
        </a:spcBef>
        <a:spcAft>
          <a:spcPts val="900"/>
        </a:spcAft>
        <a:defRPr>
          <a:solidFill>
            <a:schemeClr val="tx1"/>
          </a:solidFill>
          <a:latin typeface="+mn-lt"/>
          <a:ea typeface="+mn-ea"/>
          <a:cs typeface="ＭＳ Ｐゴシック" charset="0"/>
        </a:defRPr>
      </a:lvl1pPr>
      <a:lvl2pPr marL="290513" indent="-288925" algn="l" rtl="0" eaLnBrk="0" fontAlgn="base" hangingPunct="0">
        <a:spcBef>
          <a:spcPts val="600"/>
        </a:spcBef>
        <a:spcAft>
          <a:spcPts val="600"/>
        </a:spcAft>
        <a:buClr>
          <a:schemeClr val="hlink"/>
        </a:buClr>
        <a:buFont typeface="Times" charset="0"/>
        <a:buChar char="•"/>
        <a:defRPr sz="1600">
          <a:solidFill>
            <a:schemeClr val="tx1"/>
          </a:solidFill>
          <a:latin typeface="+mn-lt"/>
          <a:ea typeface="+mn-ea"/>
        </a:defRPr>
      </a:lvl2pPr>
      <a:lvl3pPr marL="766763" indent="-285750" algn="l" rtl="0" eaLnBrk="0" fontAlgn="base" hangingPunct="0">
        <a:lnSpc>
          <a:spcPct val="140000"/>
        </a:lnSpc>
        <a:spcBef>
          <a:spcPct val="0"/>
        </a:spcBef>
        <a:spcAft>
          <a:spcPct val="0"/>
        </a:spcAft>
        <a:buChar char="–"/>
        <a:defRPr sz="1400">
          <a:solidFill>
            <a:schemeClr val="tx1"/>
          </a:solidFill>
          <a:latin typeface="+mn-lt"/>
          <a:ea typeface="+mn-ea"/>
        </a:defRPr>
      </a:lvl3pPr>
      <a:lvl4pPr marL="1123950" indent="-166688" algn="l" rtl="0" eaLnBrk="0" fontAlgn="base" hangingPunct="0">
        <a:lnSpc>
          <a:spcPct val="140000"/>
        </a:lnSpc>
        <a:spcBef>
          <a:spcPct val="0"/>
        </a:spcBef>
        <a:spcAft>
          <a:spcPct val="0"/>
        </a:spcAft>
        <a:buChar char="-"/>
        <a:defRPr sz="1400">
          <a:solidFill>
            <a:schemeClr val="tx1"/>
          </a:solidFill>
          <a:latin typeface="+mn-lt"/>
          <a:ea typeface="+mn-ea"/>
        </a:defRPr>
      </a:lvl4pPr>
      <a:lvl5pPr marL="1500188" indent="-185738" algn="l" rtl="0" eaLnBrk="0" fontAlgn="base" hangingPunct="0">
        <a:lnSpc>
          <a:spcPct val="140000"/>
        </a:lnSpc>
        <a:spcBef>
          <a:spcPct val="0"/>
        </a:spcBef>
        <a:spcAft>
          <a:spcPct val="0"/>
        </a:spcAft>
        <a:buChar char="›"/>
        <a:defRPr sz="1400">
          <a:solidFill>
            <a:schemeClr val="tx1"/>
          </a:solidFill>
          <a:latin typeface="+mn-lt"/>
          <a:ea typeface="+mn-ea"/>
        </a:defRPr>
      </a:lvl5pPr>
      <a:lvl6pPr marL="1957388" indent="-185738" algn="l" rtl="0" fontAlgn="base">
        <a:lnSpc>
          <a:spcPct val="140000"/>
        </a:lnSpc>
        <a:spcBef>
          <a:spcPct val="0"/>
        </a:spcBef>
        <a:spcAft>
          <a:spcPct val="0"/>
        </a:spcAft>
        <a:buChar char="›"/>
        <a:defRPr sz="1400">
          <a:solidFill>
            <a:schemeClr val="tx1"/>
          </a:solidFill>
          <a:latin typeface="+mn-lt"/>
          <a:ea typeface="+mn-ea"/>
        </a:defRPr>
      </a:lvl6pPr>
      <a:lvl7pPr marL="2414588" indent="-185738" algn="l" rtl="0" fontAlgn="base">
        <a:lnSpc>
          <a:spcPct val="140000"/>
        </a:lnSpc>
        <a:spcBef>
          <a:spcPct val="0"/>
        </a:spcBef>
        <a:spcAft>
          <a:spcPct val="0"/>
        </a:spcAft>
        <a:buChar char="›"/>
        <a:defRPr sz="1400">
          <a:solidFill>
            <a:schemeClr val="tx1"/>
          </a:solidFill>
          <a:latin typeface="+mn-lt"/>
          <a:ea typeface="+mn-ea"/>
        </a:defRPr>
      </a:lvl7pPr>
      <a:lvl8pPr marL="2871788" indent="-185738" algn="l" rtl="0" fontAlgn="base">
        <a:lnSpc>
          <a:spcPct val="140000"/>
        </a:lnSpc>
        <a:spcBef>
          <a:spcPct val="0"/>
        </a:spcBef>
        <a:spcAft>
          <a:spcPct val="0"/>
        </a:spcAft>
        <a:buChar char="›"/>
        <a:defRPr sz="1400">
          <a:solidFill>
            <a:schemeClr val="tx1"/>
          </a:solidFill>
          <a:latin typeface="+mn-lt"/>
          <a:ea typeface="+mn-ea"/>
        </a:defRPr>
      </a:lvl8pPr>
      <a:lvl9pPr marL="3328988" indent="-185738" algn="l" rtl="0" fontAlgn="base">
        <a:lnSpc>
          <a:spcPct val="140000"/>
        </a:lnSpc>
        <a:spcBef>
          <a:spcPct val="0"/>
        </a:spcBef>
        <a:spcAft>
          <a:spcPct val="0"/>
        </a:spcAft>
        <a:buChar char="›"/>
        <a:defRPr sz="1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judithellis@enterpriseknowledge.com.a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560" y="2337268"/>
            <a:ext cx="7818438" cy="1477328"/>
          </a:xfrm>
          <a:effectLst>
            <a:glow rad="101600">
              <a:schemeClr val="accent6">
                <a:satMod val="175000"/>
                <a:alpha val="40000"/>
              </a:schemeClr>
            </a:glow>
          </a:effectLst>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AU" sz="3200" dirty="0" smtClean="0">
                <a:ln w="11430"/>
                <a:solidFill>
                  <a:srgbClr val="298ECB"/>
                </a:solidFill>
                <a:effectLst>
                  <a:outerShdw blurRad="80000" dist="40000" dir="5040000" algn="tl">
                    <a:srgbClr val="000000">
                      <a:alpha val="30000"/>
                    </a:srgbClr>
                  </a:outerShdw>
                </a:effectLst>
                <a:cs typeface="+mj-cs"/>
              </a:rPr>
              <a:t>Observations </a:t>
            </a:r>
            <a:r>
              <a:rPr lang="en-AU" sz="3200" dirty="0">
                <a:ln w="11430"/>
                <a:solidFill>
                  <a:srgbClr val="298ECB"/>
                </a:solidFill>
                <a:effectLst>
                  <a:outerShdw blurRad="80000" dist="40000" dir="5040000" algn="tl">
                    <a:srgbClr val="000000">
                      <a:alpha val="30000"/>
                    </a:srgbClr>
                  </a:outerShdw>
                </a:effectLst>
                <a:cs typeface="+mj-cs"/>
              </a:rPr>
              <a:t>from the real world: panel discussion exploring the impacts of our existing methods</a:t>
            </a:r>
            <a:endParaRPr lang="en-US" sz="3200" dirty="0" smtClean="0">
              <a:ln w="11430"/>
              <a:solidFill>
                <a:srgbClr val="298ECB"/>
              </a:solidFill>
              <a:effectLst>
                <a:outerShdw blurRad="80000" dist="40000" dir="5040000" algn="tl">
                  <a:srgbClr val="000000">
                    <a:alpha val="30000"/>
                  </a:srgbClr>
                </a:outerShdw>
              </a:effectLst>
              <a:cs typeface="+mj-cs"/>
            </a:endParaRPr>
          </a:p>
        </p:txBody>
      </p:sp>
      <p:sp>
        <p:nvSpPr>
          <p:cNvPr id="2" name="TextBox 1"/>
          <p:cNvSpPr txBox="1"/>
          <p:nvPr/>
        </p:nvSpPr>
        <p:spPr>
          <a:xfrm>
            <a:off x="4500563" y="620713"/>
            <a:ext cx="4175125" cy="400110"/>
          </a:xfrm>
          <a:prstGeom prst="rect">
            <a:avLst/>
          </a:prstGeom>
          <a:noFill/>
        </p:spPr>
        <p:txBody>
          <a:bodyPr>
            <a:spAutoFit/>
          </a:bodyPr>
          <a:lstStyle/>
          <a:p>
            <a:pPr>
              <a:defRPr/>
            </a:pPr>
            <a:r>
              <a:rPr lang="en-US" sz="2000" i="1" dirty="0" smtClean="0">
                <a:solidFill>
                  <a:schemeClr val="accent2">
                    <a:lumMod val="75000"/>
                  </a:schemeClr>
                </a:solidFill>
              </a:rPr>
              <a:t>Reinventing Archival Methods</a:t>
            </a:r>
            <a:endParaRPr lang="en-US" sz="2000" i="1" dirty="0">
              <a:solidFill>
                <a:schemeClr val="accent2">
                  <a:lumMod val="75000"/>
                </a:schemeClr>
              </a:solidFill>
            </a:endParaRPr>
          </a:p>
        </p:txBody>
      </p:sp>
      <p:sp>
        <p:nvSpPr>
          <p:cNvPr id="5" name="Rectangle 3"/>
          <p:cNvSpPr txBox="1">
            <a:spLocks noChangeArrowheads="1"/>
          </p:cNvSpPr>
          <p:nvPr/>
        </p:nvSpPr>
        <p:spPr bwMode="gray">
          <a:xfrm>
            <a:off x="2123728" y="4437112"/>
            <a:ext cx="61206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lIns="0" tIns="0" rIns="0" bIns="0">
            <a:spAutoFit/>
          </a:bodyPr>
          <a:lstStyle>
            <a:lvl1pPr algn="l" rtl="0" fontAlgn="base">
              <a:spcBef>
                <a:spcPts val="900"/>
              </a:spcBef>
              <a:spcAft>
                <a:spcPts val="900"/>
              </a:spcAft>
              <a:defRPr sz="2400">
                <a:solidFill>
                  <a:schemeClr val="hlink"/>
                </a:solidFill>
                <a:latin typeface="+mn-lt"/>
                <a:ea typeface="+mn-ea"/>
                <a:cs typeface="+mn-cs"/>
              </a:defRPr>
            </a:lvl1pPr>
            <a:lvl2pPr marL="290513" indent="-288925" algn="l" rtl="0" fontAlgn="base">
              <a:spcBef>
                <a:spcPts val="600"/>
              </a:spcBef>
              <a:spcAft>
                <a:spcPts val="600"/>
              </a:spcAft>
              <a:buClr>
                <a:schemeClr val="hlink"/>
              </a:buClr>
              <a:buFont typeface="Times" charset="0"/>
              <a:buChar char="•"/>
              <a:defRPr sz="1600">
                <a:solidFill>
                  <a:schemeClr val="tx1"/>
                </a:solidFill>
                <a:latin typeface="+mn-lt"/>
                <a:ea typeface="+mn-ea"/>
              </a:defRPr>
            </a:lvl2pPr>
            <a:lvl3pPr marL="766763" indent="-285750" algn="l" rtl="0" fontAlgn="base">
              <a:lnSpc>
                <a:spcPct val="140000"/>
              </a:lnSpc>
              <a:spcBef>
                <a:spcPct val="0"/>
              </a:spcBef>
              <a:spcAft>
                <a:spcPct val="0"/>
              </a:spcAft>
              <a:buChar char="–"/>
              <a:defRPr sz="1400">
                <a:solidFill>
                  <a:schemeClr val="tx1"/>
                </a:solidFill>
                <a:latin typeface="+mn-lt"/>
                <a:ea typeface="+mn-ea"/>
              </a:defRPr>
            </a:lvl3pPr>
            <a:lvl4pPr marL="1123950" indent="-166688" algn="l" rtl="0" fontAlgn="base">
              <a:lnSpc>
                <a:spcPct val="140000"/>
              </a:lnSpc>
              <a:spcBef>
                <a:spcPct val="0"/>
              </a:spcBef>
              <a:spcAft>
                <a:spcPct val="0"/>
              </a:spcAft>
              <a:buChar char="-"/>
              <a:defRPr sz="1400">
                <a:solidFill>
                  <a:schemeClr val="tx1"/>
                </a:solidFill>
                <a:latin typeface="+mn-lt"/>
                <a:ea typeface="+mn-ea"/>
              </a:defRPr>
            </a:lvl4pPr>
            <a:lvl5pPr marL="1500188" indent="-185738" algn="l" rtl="0" fontAlgn="base">
              <a:lnSpc>
                <a:spcPct val="140000"/>
              </a:lnSpc>
              <a:spcBef>
                <a:spcPct val="0"/>
              </a:spcBef>
              <a:spcAft>
                <a:spcPct val="0"/>
              </a:spcAft>
              <a:buChar char="›"/>
              <a:defRPr sz="1400">
                <a:solidFill>
                  <a:schemeClr val="tx1"/>
                </a:solidFill>
                <a:latin typeface="+mn-lt"/>
                <a:ea typeface="+mn-ea"/>
              </a:defRPr>
            </a:lvl5pPr>
            <a:lvl6pPr marL="1957388" indent="-185738" algn="l" rtl="0" fontAlgn="base">
              <a:lnSpc>
                <a:spcPct val="140000"/>
              </a:lnSpc>
              <a:spcBef>
                <a:spcPct val="0"/>
              </a:spcBef>
              <a:spcAft>
                <a:spcPct val="0"/>
              </a:spcAft>
              <a:buChar char="›"/>
              <a:defRPr sz="1400">
                <a:solidFill>
                  <a:schemeClr val="tx1"/>
                </a:solidFill>
                <a:latin typeface="+mn-lt"/>
                <a:ea typeface="+mn-ea"/>
              </a:defRPr>
            </a:lvl6pPr>
            <a:lvl7pPr marL="2414588" indent="-185738" algn="l" rtl="0" fontAlgn="base">
              <a:lnSpc>
                <a:spcPct val="140000"/>
              </a:lnSpc>
              <a:spcBef>
                <a:spcPct val="0"/>
              </a:spcBef>
              <a:spcAft>
                <a:spcPct val="0"/>
              </a:spcAft>
              <a:buChar char="›"/>
              <a:defRPr sz="1400">
                <a:solidFill>
                  <a:schemeClr val="tx1"/>
                </a:solidFill>
                <a:latin typeface="+mn-lt"/>
                <a:ea typeface="+mn-ea"/>
              </a:defRPr>
            </a:lvl7pPr>
            <a:lvl8pPr marL="2871788" indent="-185738" algn="l" rtl="0" fontAlgn="base">
              <a:lnSpc>
                <a:spcPct val="140000"/>
              </a:lnSpc>
              <a:spcBef>
                <a:spcPct val="0"/>
              </a:spcBef>
              <a:spcAft>
                <a:spcPct val="0"/>
              </a:spcAft>
              <a:buChar char="›"/>
              <a:defRPr sz="1400">
                <a:solidFill>
                  <a:schemeClr val="tx1"/>
                </a:solidFill>
                <a:latin typeface="+mn-lt"/>
                <a:ea typeface="+mn-ea"/>
              </a:defRPr>
            </a:lvl8pPr>
            <a:lvl9pPr marL="3328988" indent="-185738" algn="l" rtl="0" fontAlgn="base">
              <a:lnSpc>
                <a:spcPct val="140000"/>
              </a:lnSpc>
              <a:spcBef>
                <a:spcPct val="0"/>
              </a:spcBef>
              <a:spcAft>
                <a:spcPct val="0"/>
              </a:spcAft>
              <a:buChar char="›"/>
              <a:defRPr sz="1400">
                <a:solidFill>
                  <a:schemeClr val="tx1"/>
                </a:solidFill>
                <a:latin typeface="+mn-lt"/>
                <a:ea typeface="+mn-ea"/>
              </a:defRPr>
            </a:lvl9pPr>
          </a:lstStyle>
          <a:p>
            <a:pPr algn="r">
              <a:defRPr/>
            </a:pPr>
            <a:r>
              <a:rPr lang="en-US" b="1" dirty="0" smtClean="0">
                <a:ln w="1905"/>
                <a:solidFill>
                  <a:schemeClr val="accent1">
                    <a:lumMod val="50000"/>
                  </a:schemeClr>
                </a:solidFill>
                <a:effectLst>
                  <a:innerShdw blurRad="69850" dist="43180" dir="5400000">
                    <a:srgbClr val="000000">
                      <a:alpha val="65000"/>
                    </a:srgbClr>
                  </a:innerShdw>
                </a:effectLst>
              </a:rPr>
              <a:t>Judith Ellis – 30 November 2012</a:t>
            </a:r>
            <a:endParaRPr lang="en-US" b="1" dirty="0">
              <a:ln w="1905"/>
              <a:solidFill>
                <a:schemeClr val="accent1">
                  <a:lumMod val="50000"/>
                </a:schemeClr>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spect="1" noChangeArrowheads="1"/>
          </p:cNvSpPr>
          <p:nvPr>
            <p:ph type="title"/>
          </p:nvPr>
        </p:nvSpPr>
        <p:spPr>
          <a:xfrm>
            <a:off x="467544" y="289029"/>
            <a:ext cx="8229600" cy="49244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US" sz="3200" dirty="0" smtClean="0">
                <a:ln w="11430"/>
                <a:solidFill>
                  <a:srgbClr val="298ECB"/>
                </a:solidFill>
                <a:effectLst>
                  <a:outerShdw blurRad="80000" dist="40000" dir="5040000" algn="tl">
                    <a:srgbClr val="000000">
                      <a:alpha val="30000"/>
                    </a:srgbClr>
                  </a:outerShdw>
                </a:effectLst>
                <a:cs typeface="+mj-cs"/>
              </a:rPr>
              <a:t>Recordkeeping Snapshot</a:t>
            </a:r>
          </a:p>
        </p:txBody>
      </p:sp>
      <p:sp>
        <p:nvSpPr>
          <p:cNvPr id="183299" name="Rectangle 3"/>
          <p:cNvSpPr>
            <a:spLocks noGrp="1" noChangeArrowheads="1"/>
          </p:cNvSpPr>
          <p:nvPr>
            <p:ph type="body" idx="1"/>
          </p:nvPr>
        </p:nvSpPr>
        <p:spPr>
          <a:xfrm>
            <a:off x="539750" y="1412775"/>
            <a:ext cx="8229600" cy="4231928"/>
          </a:xfrm>
        </p:spPr>
        <p:txBody>
          <a:bodyPr/>
          <a:lstStyle/>
          <a:p>
            <a:pPr eaLnBrk="1" hangingPunct="1">
              <a:spcBef>
                <a:spcPts val="1500"/>
              </a:spcBef>
              <a:spcAft>
                <a:spcPts val="0"/>
              </a:spcAft>
              <a:buFont typeface="Arial"/>
              <a:buChar char="•"/>
              <a:defRPr/>
            </a:pPr>
            <a:r>
              <a:rPr lang="en-AU" sz="2000" dirty="0" smtClean="0">
                <a:cs typeface="Arial"/>
              </a:rPr>
              <a:t>Practitioners operat</a:t>
            </a:r>
            <a:r>
              <a:rPr lang="en-AU" sz="2000" dirty="0">
                <a:cs typeface="Arial"/>
              </a:rPr>
              <a:t>e</a:t>
            </a:r>
            <a:r>
              <a:rPr lang="en-AU" sz="2000" dirty="0" smtClean="0">
                <a:cs typeface="Arial"/>
              </a:rPr>
              <a:t> at micro level – standards &amp; models encourage this – but it doesn’t work</a:t>
            </a:r>
            <a:endParaRPr lang="en-AU" sz="2000" dirty="0">
              <a:cs typeface="Arial"/>
            </a:endParaRPr>
          </a:p>
          <a:p>
            <a:pPr eaLnBrk="1" hangingPunct="1">
              <a:spcBef>
                <a:spcPts val="1500"/>
              </a:spcBef>
              <a:spcAft>
                <a:spcPts val="0"/>
              </a:spcAft>
              <a:buFont typeface="Arial"/>
              <a:buChar char="•"/>
              <a:defRPr/>
            </a:pPr>
            <a:r>
              <a:rPr lang="en-AU" sz="2000" dirty="0" smtClean="0">
                <a:cs typeface="Arial"/>
              </a:rPr>
              <a:t>Business works electronically – but the ‘records’ are paper</a:t>
            </a:r>
          </a:p>
          <a:p>
            <a:pPr eaLnBrk="1" hangingPunct="1">
              <a:spcBef>
                <a:spcPts val="1500"/>
              </a:spcBef>
              <a:spcAft>
                <a:spcPts val="0"/>
              </a:spcAft>
              <a:buFont typeface="Arial"/>
              <a:buChar char="•"/>
              <a:defRPr/>
            </a:pPr>
            <a:r>
              <a:rPr lang="en-AU" sz="2000" dirty="0" smtClean="0">
                <a:cs typeface="Arial"/>
              </a:rPr>
              <a:t>Hybrid operations &amp; systems – parallel, duplicated stores</a:t>
            </a:r>
          </a:p>
          <a:p>
            <a:pPr eaLnBrk="1" hangingPunct="1">
              <a:spcBef>
                <a:spcPts val="1500"/>
              </a:spcBef>
              <a:spcAft>
                <a:spcPts val="0"/>
              </a:spcAft>
              <a:buFont typeface="Arial"/>
              <a:buChar char="•"/>
              <a:defRPr/>
            </a:pPr>
            <a:r>
              <a:rPr lang="en-AU" sz="2000" dirty="0" smtClean="0">
                <a:cs typeface="Arial"/>
              </a:rPr>
              <a:t>Use of ECMs/EDRMs – middling to low. Expensive, difficult, challenged.  Success is ECMs/EDRMs as a service to business system &amp; process</a:t>
            </a:r>
          </a:p>
          <a:p>
            <a:pPr eaLnBrk="1" hangingPunct="1">
              <a:spcBef>
                <a:spcPts val="1500"/>
              </a:spcBef>
              <a:spcAft>
                <a:spcPts val="0"/>
              </a:spcAft>
              <a:buFont typeface="Arial"/>
              <a:buChar char="•"/>
              <a:defRPr/>
            </a:pPr>
            <a:r>
              <a:rPr lang="en-AU" sz="2000" dirty="0" smtClean="0">
                <a:cs typeface="Arial"/>
              </a:rPr>
              <a:t>Hardcopy disposal as usual</a:t>
            </a:r>
          </a:p>
          <a:p>
            <a:pPr eaLnBrk="1" hangingPunct="1">
              <a:spcBef>
                <a:spcPts val="1500"/>
              </a:spcBef>
              <a:spcAft>
                <a:spcPts val="0"/>
              </a:spcAft>
              <a:buFont typeface="Arial"/>
              <a:buChar char="•"/>
              <a:defRPr/>
            </a:pPr>
            <a:r>
              <a:rPr lang="en-AU" sz="2000" dirty="0" smtClean="0">
                <a:cs typeface="Arial"/>
              </a:rPr>
              <a:t>Little e-disposal; little e-archiving</a:t>
            </a:r>
          </a:p>
          <a:p>
            <a:pPr marL="0" indent="0" eaLnBrk="1" hangingPunct="1">
              <a:spcBef>
                <a:spcPts val="1500"/>
              </a:spcBef>
              <a:spcAft>
                <a:spcPts val="0"/>
              </a:spcAft>
              <a:defRPr/>
            </a:pPr>
            <a:endParaRPr lang="en-AU" sz="2000" i="1" dirty="0">
              <a:solidFill>
                <a:srgbClr val="298ECB"/>
              </a:solidFill>
              <a:cs typeface="Arial"/>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spect="1" noChangeArrowheads="1"/>
          </p:cNvSpPr>
          <p:nvPr>
            <p:ph type="title"/>
          </p:nvPr>
        </p:nvSpPr>
        <p:spPr>
          <a:xfrm>
            <a:off x="467544" y="289029"/>
            <a:ext cx="8229600" cy="49244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US" sz="3200" dirty="0" smtClean="0">
                <a:ln w="11430"/>
                <a:solidFill>
                  <a:srgbClr val="298ECB"/>
                </a:solidFill>
                <a:effectLst>
                  <a:outerShdw blurRad="80000" dist="40000" dir="5040000" algn="tl">
                    <a:srgbClr val="000000">
                      <a:alpha val="30000"/>
                    </a:srgbClr>
                  </a:outerShdw>
                </a:effectLst>
                <a:cs typeface="+mj-cs"/>
              </a:rPr>
              <a:t>Recordkeeping Snapshot</a:t>
            </a:r>
          </a:p>
        </p:txBody>
      </p:sp>
      <p:sp>
        <p:nvSpPr>
          <p:cNvPr id="183299" name="Rectangle 3"/>
          <p:cNvSpPr>
            <a:spLocks noGrp="1" noChangeArrowheads="1"/>
          </p:cNvSpPr>
          <p:nvPr>
            <p:ph type="body" idx="1"/>
          </p:nvPr>
        </p:nvSpPr>
        <p:spPr>
          <a:xfrm>
            <a:off x="539750" y="1412775"/>
            <a:ext cx="8229600" cy="2923877"/>
          </a:xfrm>
        </p:spPr>
        <p:txBody>
          <a:bodyPr/>
          <a:lstStyle/>
          <a:p>
            <a:pPr eaLnBrk="1" hangingPunct="1">
              <a:spcBef>
                <a:spcPts val="1500"/>
              </a:spcBef>
              <a:spcAft>
                <a:spcPts val="0"/>
              </a:spcAft>
              <a:buFont typeface="Arial"/>
              <a:buChar char="•"/>
              <a:defRPr/>
            </a:pPr>
            <a:r>
              <a:rPr lang="en-AU" sz="2000" dirty="0" smtClean="0">
                <a:cs typeface="Arial"/>
              </a:rPr>
              <a:t>Current archival methods = off the radar for business</a:t>
            </a:r>
          </a:p>
          <a:p>
            <a:pPr eaLnBrk="1" hangingPunct="1">
              <a:spcBef>
                <a:spcPts val="1500"/>
              </a:spcBef>
              <a:spcAft>
                <a:spcPts val="0"/>
              </a:spcAft>
              <a:buFont typeface="Arial"/>
              <a:buChar char="•"/>
              <a:defRPr/>
            </a:pPr>
            <a:r>
              <a:rPr lang="en-AU" sz="2000" dirty="0" smtClean="0">
                <a:cs typeface="Arial"/>
              </a:rPr>
              <a:t>Hard to understand &amp; implement for practitioners – expensive, challenges in practice</a:t>
            </a:r>
          </a:p>
          <a:p>
            <a:pPr eaLnBrk="1" hangingPunct="1">
              <a:spcBef>
                <a:spcPts val="1500"/>
              </a:spcBef>
              <a:spcAft>
                <a:spcPts val="0"/>
              </a:spcAft>
              <a:buFont typeface="Arial"/>
              <a:buChar char="•"/>
              <a:defRPr/>
            </a:pPr>
            <a:r>
              <a:rPr lang="en-AU" sz="2000" dirty="0" smtClean="0">
                <a:cs typeface="Arial"/>
              </a:rPr>
              <a:t>Archivist - still no/little influence over selecting/controlling digital archival records</a:t>
            </a:r>
          </a:p>
          <a:p>
            <a:pPr eaLnBrk="1" hangingPunct="1">
              <a:spcBef>
                <a:spcPts val="1500"/>
              </a:spcBef>
              <a:spcAft>
                <a:spcPts val="0"/>
              </a:spcAft>
              <a:buFont typeface="Arial"/>
              <a:buChar char="•"/>
              <a:defRPr/>
            </a:pPr>
            <a:endParaRPr lang="en-AU" sz="2000" dirty="0">
              <a:cs typeface="Arial"/>
            </a:endParaRPr>
          </a:p>
          <a:p>
            <a:pPr marL="0" indent="0" eaLnBrk="1" hangingPunct="1">
              <a:spcBef>
                <a:spcPts val="1500"/>
              </a:spcBef>
              <a:spcAft>
                <a:spcPts val="0"/>
              </a:spcAft>
              <a:defRPr/>
            </a:pPr>
            <a:endParaRPr lang="en-AU" sz="2000" i="1" dirty="0">
              <a:solidFill>
                <a:srgbClr val="298ECB"/>
              </a:solidFill>
              <a:cs typeface="Arial"/>
            </a:endParaRPr>
          </a:p>
        </p:txBody>
      </p:sp>
    </p:spTree>
    <p:extLst>
      <p:ext uri="{BB962C8B-B14F-4D97-AF65-F5344CB8AC3E}">
        <p14:creationId xmlns:p14="http://schemas.microsoft.com/office/powerpoint/2010/main" val="30262560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spect="1" noChangeArrowheads="1"/>
          </p:cNvSpPr>
          <p:nvPr>
            <p:ph type="title"/>
          </p:nvPr>
        </p:nvSpPr>
        <p:spPr>
          <a:xfrm>
            <a:off x="467544" y="289029"/>
            <a:ext cx="8229600" cy="49244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US" sz="3200" dirty="0" smtClean="0">
                <a:ln w="11430"/>
                <a:solidFill>
                  <a:srgbClr val="298ECB"/>
                </a:solidFill>
                <a:effectLst>
                  <a:outerShdw blurRad="80000" dist="40000" dir="5040000" algn="tl">
                    <a:srgbClr val="000000">
                      <a:alpha val="30000"/>
                    </a:srgbClr>
                  </a:outerShdw>
                </a:effectLst>
                <a:cs typeface="+mj-cs"/>
              </a:rPr>
              <a:t>Lessons Learnt</a:t>
            </a:r>
          </a:p>
        </p:txBody>
      </p:sp>
      <p:sp>
        <p:nvSpPr>
          <p:cNvPr id="183299" name="Rectangle 3"/>
          <p:cNvSpPr>
            <a:spLocks noGrp="1" noChangeArrowheads="1"/>
          </p:cNvSpPr>
          <p:nvPr>
            <p:ph type="body" idx="1"/>
          </p:nvPr>
        </p:nvSpPr>
        <p:spPr>
          <a:xfrm>
            <a:off x="539750" y="1412775"/>
            <a:ext cx="8229600" cy="4539704"/>
          </a:xfrm>
        </p:spPr>
        <p:txBody>
          <a:bodyPr/>
          <a:lstStyle/>
          <a:p>
            <a:pPr eaLnBrk="1" hangingPunct="1">
              <a:spcBef>
                <a:spcPts val="1500"/>
              </a:spcBef>
              <a:spcAft>
                <a:spcPts val="0"/>
              </a:spcAft>
              <a:buFont typeface="Arial"/>
              <a:buChar char="•"/>
              <a:defRPr/>
            </a:pPr>
            <a:r>
              <a:rPr lang="en-AU" sz="2000" dirty="0">
                <a:cs typeface="Arial"/>
              </a:rPr>
              <a:t>S</a:t>
            </a:r>
            <a:r>
              <a:rPr lang="en-AU" sz="2000" dirty="0" smtClean="0">
                <a:cs typeface="Arial"/>
              </a:rPr>
              <a:t>hortfall between business needs &amp; what we provide</a:t>
            </a:r>
          </a:p>
          <a:p>
            <a:pPr eaLnBrk="1" hangingPunct="1">
              <a:spcBef>
                <a:spcPts val="1500"/>
              </a:spcBef>
              <a:spcAft>
                <a:spcPts val="0"/>
              </a:spcAft>
              <a:buFont typeface="Arial"/>
              <a:buChar char="•"/>
              <a:defRPr/>
            </a:pPr>
            <a:r>
              <a:rPr lang="en-AU" sz="2000" dirty="0" smtClean="0">
                <a:cs typeface="Arial"/>
              </a:rPr>
              <a:t>Organisations only do what they have to. Cost of ‘compliant’ recordkeeping = high &amp; onerous</a:t>
            </a:r>
          </a:p>
          <a:p>
            <a:pPr eaLnBrk="1" hangingPunct="1">
              <a:spcBef>
                <a:spcPts val="1500"/>
              </a:spcBef>
              <a:spcAft>
                <a:spcPts val="0"/>
              </a:spcAft>
              <a:buFont typeface="Arial"/>
              <a:buChar char="•"/>
              <a:defRPr/>
            </a:pPr>
            <a:r>
              <a:rPr lang="en-AU" sz="2000" dirty="0" smtClean="0">
                <a:cs typeface="Arial"/>
              </a:rPr>
              <a:t>Risk = paramount. Build into thinking, standards, models &amp; practice</a:t>
            </a:r>
          </a:p>
          <a:p>
            <a:pPr eaLnBrk="1" hangingPunct="1">
              <a:spcBef>
                <a:spcPts val="1500"/>
              </a:spcBef>
              <a:spcAft>
                <a:spcPts val="0"/>
              </a:spcAft>
              <a:buFont typeface="Arial"/>
              <a:buChar char="•"/>
              <a:defRPr/>
            </a:pPr>
            <a:r>
              <a:rPr lang="en-AU" sz="2000" dirty="0" smtClean="0">
                <a:cs typeface="Arial"/>
              </a:rPr>
              <a:t>Risk &gt; macro approach to needs and solutions. Better outcomes</a:t>
            </a:r>
          </a:p>
          <a:p>
            <a:pPr eaLnBrk="1" hangingPunct="1">
              <a:spcBef>
                <a:spcPts val="1500"/>
              </a:spcBef>
              <a:spcAft>
                <a:spcPts val="0"/>
              </a:spcAft>
              <a:buFont typeface="Arial"/>
              <a:buChar char="•"/>
              <a:defRPr/>
            </a:pPr>
            <a:r>
              <a:rPr lang="en-AU" sz="2000" dirty="0" smtClean="0">
                <a:cs typeface="Arial"/>
              </a:rPr>
              <a:t>Standards do not translate into better practice. Build a bridge – principles &amp; practical guidance</a:t>
            </a:r>
          </a:p>
          <a:p>
            <a:pPr eaLnBrk="1" hangingPunct="1">
              <a:spcBef>
                <a:spcPts val="1500"/>
              </a:spcBef>
              <a:spcAft>
                <a:spcPts val="0"/>
              </a:spcAft>
              <a:buFont typeface="Arial"/>
              <a:buChar char="•"/>
              <a:defRPr/>
            </a:pPr>
            <a:endParaRPr lang="en-AU" sz="2000" dirty="0">
              <a:cs typeface="Arial"/>
            </a:endParaRPr>
          </a:p>
          <a:p>
            <a:pPr marL="0" indent="0" eaLnBrk="1" hangingPunct="1">
              <a:spcBef>
                <a:spcPts val="1500"/>
              </a:spcBef>
              <a:spcAft>
                <a:spcPts val="0"/>
              </a:spcAft>
              <a:defRPr/>
            </a:pPr>
            <a:endParaRPr lang="en-AU" sz="2000" i="1" dirty="0">
              <a:solidFill>
                <a:srgbClr val="298ECB"/>
              </a:solidFill>
              <a:cs typeface="Arial"/>
            </a:endParaRPr>
          </a:p>
        </p:txBody>
      </p:sp>
    </p:spTree>
    <p:extLst>
      <p:ext uri="{BB962C8B-B14F-4D97-AF65-F5344CB8AC3E}">
        <p14:creationId xmlns:p14="http://schemas.microsoft.com/office/powerpoint/2010/main" val="287710187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spect="1" noChangeArrowheads="1"/>
          </p:cNvSpPr>
          <p:nvPr>
            <p:ph type="title"/>
          </p:nvPr>
        </p:nvSpPr>
        <p:spPr>
          <a:xfrm>
            <a:off x="467544" y="289029"/>
            <a:ext cx="8229600" cy="49244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US" sz="3200" dirty="0" smtClean="0">
                <a:ln w="11430"/>
                <a:solidFill>
                  <a:srgbClr val="298ECB"/>
                </a:solidFill>
                <a:effectLst>
                  <a:outerShdw blurRad="80000" dist="40000" dir="5040000" algn="tl">
                    <a:srgbClr val="000000">
                      <a:alpha val="30000"/>
                    </a:srgbClr>
                  </a:outerShdw>
                </a:effectLst>
                <a:cs typeface="+mj-cs"/>
              </a:rPr>
              <a:t>Lessons Learnt</a:t>
            </a:r>
          </a:p>
        </p:txBody>
      </p:sp>
      <p:sp>
        <p:nvSpPr>
          <p:cNvPr id="183299" name="Rectangle 3"/>
          <p:cNvSpPr>
            <a:spLocks noGrp="1" noChangeArrowheads="1"/>
          </p:cNvSpPr>
          <p:nvPr>
            <p:ph type="body" idx="1"/>
          </p:nvPr>
        </p:nvSpPr>
        <p:spPr>
          <a:xfrm>
            <a:off x="539750" y="1412775"/>
            <a:ext cx="8229600" cy="4539704"/>
          </a:xfrm>
        </p:spPr>
        <p:txBody>
          <a:bodyPr/>
          <a:lstStyle/>
          <a:p>
            <a:pPr eaLnBrk="1" hangingPunct="1">
              <a:spcBef>
                <a:spcPts val="1500"/>
              </a:spcBef>
              <a:spcAft>
                <a:spcPts val="0"/>
              </a:spcAft>
              <a:buFont typeface="Arial"/>
              <a:buChar char="•"/>
              <a:defRPr/>
            </a:pPr>
            <a:r>
              <a:rPr lang="en-AU" sz="2000" dirty="0" smtClean="0">
                <a:cs typeface="Arial"/>
              </a:rPr>
              <a:t>ECM/EDRMs not suitable for the way people work &gt; build recordkeeping capability into or behind existing systems</a:t>
            </a:r>
          </a:p>
          <a:p>
            <a:pPr eaLnBrk="1" hangingPunct="1">
              <a:spcBef>
                <a:spcPts val="1500"/>
              </a:spcBef>
              <a:spcAft>
                <a:spcPts val="0"/>
              </a:spcAft>
              <a:buFont typeface="Arial"/>
              <a:buChar char="•"/>
              <a:defRPr/>
            </a:pPr>
            <a:r>
              <a:rPr lang="en-AU" sz="2000" dirty="0" smtClean="0">
                <a:cs typeface="Arial"/>
              </a:rPr>
              <a:t>Build recordkeeping processes into business processes</a:t>
            </a:r>
          </a:p>
          <a:p>
            <a:pPr eaLnBrk="1" hangingPunct="1">
              <a:spcBef>
                <a:spcPts val="1500"/>
              </a:spcBef>
              <a:spcAft>
                <a:spcPts val="0"/>
              </a:spcAft>
              <a:buFont typeface="Arial"/>
              <a:buChar char="•"/>
              <a:defRPr/>
            </a:pPr>
            <a:r>
              <a:rPr lang="en-AU" sz="2000" dirty="0" smtClean="0">
                <a:cs typeface="Arial"/>
              </a:rPr>
              <a:t>Little digital archives over past 30 </a:t>
            </a:r>
            <a:r>
              <a:rPr lang="en-AU" sz="2000" dirty="0" err="1" smtClean="0">
                <a:cs typeface="Arial"/>
              </a:rPr>
              <a:t>yrs</a:t>
            </a:r>
            <a:r>
              <a:rPr lang="en-AU" sz="2000" dirty="0" smtClean="0">
                <a:cs typeface="Arial"/>
              </a:rPr>
              <a:t> &gt; act fast, smart, achievable</a:t>
            </a:r>
          </a:p>
          <a:p>
            <a:pPr eaLnBrk="1" hangingPunct="1">
              <a:spcBef>
                <a:spcPts val="1500"/>
              </a:spcBef>
              <a:spcAft>
                <a:spcPts val="0"/>
              </a:spcAft>
              <a:buFont typeface="Arial"/>
              <a:buChar char="•"/>
              <a:defRPr/>
            </a:pPr>
            <a:r>
              <a:rPr lang="en-AU" sz="2000" dirty="0" smtClean="0">
                <a:cs typeface="Arial"/>
              </a:rPr>
              <a:t>We find &amp; use information differently than 30 </a:t>
            </a:r>
            <a:r>
              <a:rPr lang="en-AU" sz="2000" dirty="0" err="1" smtClean="0">
                <a:cs typeface="Arial"/>
              </a:rPr>
              <a:t>yrs</a:t>
            </a:r>
            <a:r>
              <a:rPr lang="en-AU" sz="2000" dirty="0" smtClean="0">
                <a:cs typeface="Arial"/>
              </a:rPr>
              <a:t> ago &gt; technology-driven description, control, finding &amp; use of records &amp; content</a:t>
            </a:r>
          </a:p>
          <a:p>
            <a:pPr eaLnBrk="1" hangingPunct="1">
              <a:spcBef>
                <a:spcPts val="1500"/>
              </a:spcBef>
              <a:spcAft>
                <a:spcPts val="0"/>
              </a:spcAft>
              <a:buFont typeface="Arial"/>
              <a:buChar char="•"/>
              <a:defRPr/>
            </a:pPr>
            <a:endParaRPr lang="en-AU" sz="2000" dirty="0">
              <a:cs typeface="Arial"/>
            </a:endParaRPr>
          </a:p>
          <a:p>
            <a:pPr eaLnBrk="1" hangingPunct="1">
              <a:spcBef>
                <a:spcPts val="1500"/>
              </a:spcBef>
              <a:spcAft>
                <a:spcPts val="0"/>
              </a:spcAft>
              <a:buFont typeface="Arial"/>
              <a:buChar char="•"/>
              <a:defRPr/>
            </a:pPr>
            <a:endParaRPr lang="en-AU" sz="2000" dirty="0">
              <a:cs typeface="Arial"/>
            </a:endParaRPr>
          </a:p>
          <a:p>
            <a:pPr marL="0" indent="0" eaLnBrk="1" hangingPunct="1">
              <a:spcBef>
                <a:spcPts val="1500"/>
              </a:spcBef>
              <a:spcAft>
                <a:spcPts val="0"/>
              </a:spcAft>
              <a:defRPr/>
            </a:pPr>
            <a:endParaRPr lang="en-AU" sz="2000" i="1" dirty="0">
              <a:solidFill>
                <a:srgbClr val="298ECB"/>
              </a:solidFill>
              <a:cs typeface="Arial"/>
            </a:endParaRPr>
          </a:p>
        </p:txBody>
      </p:sp>
    </p:spTree>
    <p:extLst>
      <p:ext uri="{BB962C8B-B14F-4D97-AF65-F5344CB8AC3E}">
        <p14:creationId xmlns:p14="http://schemas.microsoft.com/office/powerpoint/2010/main" val="3935357974"/>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125" y="269557"/>
            <a:ext cx="8229600" cy="492443"/>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eaLnBrk="1" hangingPunct="1">
              <a:defRPr/>
            </a:pPr>
            <a:r>
              <a:rPr lang="en-US" sz="3200" dirty="0" smtClean="0">
                <a:ln w="11430"/>
                <a:solidFill>
                  <a:srgbClr val="298ECB"/>
                </a:solidFill>
                <a:effectLst>
                  <a:outerShdw blurRad="80000" dist="40000" dir="5040000" algn="tl">
                    <a:srgbClr val="000000">
                      <a:alpha val="30000"/>
                    </a:srgbClr>
                  </a:outerShdw>
                </a:effectLst>
                <a:cs typeface="+mj-cs"/>
              </a:rPr>
              <a:t>Contact</a:t>
            </a:r>
          </a:p>
        </p:txBody>
      </p:sp>
      <p:sp>
        <p:nvSpPr>
          <p:cNvPr id="3" name="Content Placeholder 2"/>
          <p:cNvSpPr>
            <a:spLocks noGrp="1"/>
          </p:cNvSpPr>
          <p:nvPr>
            <p:ph idx="1"/>
          </p:nvPr>
        </p:nvSpPr>
        <p:spPr>
          <a:xfrm>
            <a:off x="492125" y="1355725"/>
            <a:ext cx="8229600" cy="2308225"/>
          </a:xfrm>
        </p:spPr>
        <p:txBody>
          <a:bodyPr/>
          <a:lstStyle/>
          <a:p>
            <a:pPr marL="0" indent="0" eaLnBrk="1" hangingPunct="1">
              <a:defRPr/>
            </a:pPr>
            <a:endParaRPr lang="en-US" dirty="0" smtClean="0">
              <a:cs typeface="+mn-cs"/>
            </a:endParaRPr>
          </a:p>
          <a:p>
            <a:pPr marL="0" indent="0" algn="ctr" eaLnBrk="1" hangingPunct="1">
              <a:defRPr/>
            </a:pPr>
            <a:r>
              <a:rPr lang="en-US" dirty="0" smtClean="0">
                <a:cs typeface="+mn-cs"/>
              </a:rPr>
              <a:t>Judith Ellis</a:t>
            </a:r>
          </a:p>
          <a:p>
            <a:pPr marL="0" indent="0" algn="ctr" eaLnBrk="1" hangingPunct="1">
              <a:defRPr/>
            </a:pPr>
            <a:r>
              <a:rPr lang="en-US" dirty="0" smtClean="0">
                <a:cs typeface="+mn-cs"/>
              </a:rPr>
              <a:t>Enterprise Knowledge Pty Ltd</a:t>
            </a:r>
          </a:p>
          <a:p>
            <a:pPr marL="0" indent="0" algn="ctr" eaLnBrk="1" hangingPunct="1">
              <a:defRPr/>
            </a:pPr>
            <a:r>
              <a:rPr lang="en-US" dirty="0" smtClean="0">
                <a:cs typeface="+mn-cs"/>
              </a:rPr>
              <a:t>Email: </a:t>
            </a:r>
            <a:r>
              <a:rPr lang="en-US" dirty="0" smtClean="0">
                <a:cs typeface="+mn-cs"/>
                <a:hlinkClick r:id="rId3"/>
              </a:rPr>
              <a:t>judithellis@enterpriseknowledge.com.au</a:t>
            </a:r>
            <a:endParaRPr lang="en-US" dirty="0" smtClean="0">
              <a:cs typeface="+mn-cs"/>
            </a:endParaRPr>
          </a:p>
          <a:p>
            <a:pPr marL="0" indent="0" algn="ctr" eaLnBrk="1" hangingPunct="1">
              <a:defRPr/>
            </a:pPr>
            <a:r>
              <a:rPr lang="en-US" dirty="0" smtClean="0">
                <a:cs typeface="+mn-cs"/>
              </a:rPr>
              <a:t>Phone: +61 3 9842 0999 or mobile: +61 412 566 124 </a:t>
            </a:r>
          </a:p>
        </p:txBody>
      </p:sp>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AME" val="McK Disclaimer"/>
  <p:tag name="LLEFT" val=" 210.125"/>
  <p:tag name="LTOP" val=" 469.875"/>
  <p:tag name="RESIZE" val="Yes"/>
</p:tagLst>
</file>

<file path=ppt/theme/theme1.xml><?xml version="1.0" encoding="utf-8"?>
<a:theme xmlns:a="http://schemas.openxmlformats.org/drawingml/2006/main" name="dairy training july 2005 V1">
  <a:themeElements>
    <a:clrScheme name="">
      <a:dk1>
        <a:srgbClr val="000000"/>
      </a:dk1>
      <a:lt1>
        <a:srgbClr val="FFFFFF"/>
      </a:lt1>
      <a:dk2>
        <a:srgbClr val="DDDDDD"/>
      </a:dk2>
      <a:lt2>
        <a:srgbClr val="B2B2B2"/>
      </a:lt2>
      <a:accent1>
        <a:srgbClr val="CCE5F5"/>
      </a:accent1>
      <a:accent2>
        <a:srgbClr val="66B2E0"/>
      </a:accent2>
      <a:accent3>
        <a:srgbClr val="FFFFFF"/>
      </a:accent3>
      <a:accent4>
        <a:srgbClr val="000000"/>
      </a:accent4>
      <a:accent5>
        <a:srgbClr val="E2F0F9"/>
      </a:accent5>
      <a:accent6>
        <a:srgbClr val="5CA1CB"/>
      </a:accent6>
      <a:hlink>
        <a:srgbClr val="007FCC"/>
      </a:hlink>
      <a:folHlink>
        <a:srgbClr val="002B3C"/>
      </a:folHlink>
    </a:clrScheme>
    <a:fontScheme name="dairy training july 2005 V1">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dairy training july 2005 V1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  Denis' Work:Projects:Dairy Australia:EDM Project:dairy training july 2005 V1.ppt</Template>
  <TotalTime>9374</TotalTime>
  <Words>291</Words>
  <Application>Microsoft Office PowerPoint</Application>
  <PresentationFormat>On-screen Show (4:3)</PresentationFormat>
  <Paragraphs>38</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dairy training july 2005 V1</vt:lpstr>
      <vt:lpstr>Observations from the real world: panel discussion exploring the impacts of our existing methods</vt:lpstr>
      <vt:lpstr>Recordkeeping Snapshot</vt:lpstr>
      <vt:lpstr>Recordkeeping Snapshot</vt:lpstr>
      <vt:lpstr>Lessons Learnt</vt:lpstr>
      <vt:lpstr>Lessons Learnt</vt:lpstr>
      <vt:lpstr>Contact</vt:lpstr>
    </vt:vector>
  </TitlesOfParts>
  <Manager/>
  <Company>Enterprise Knowledge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Denis Bunworth</dc:creator>
  <cp:keywords/>
  <dc:description/>
  <cp:lastModifiedBy>Kate Cumming</cp:lastModifiedBy>
  <cp:revision>280</cp:revision>
  <cp:lastPrinted>2009-09-11T00:10:30Z</cp:lastPrinted>
  <dcterms:created xsi:type="dcterms:W3CDTF">2006-06-15T06:59:38Z</dcterms:created>
  <dcterms:modified xsi:type="dcterms:W3CDTF">2012-11-27T21:01:52Z</dcterms:modified>
  <cp:category/>
</cp:coreProperties>
</file>