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50" r:id="rId2"/>
    <p:sldMasterId id="2147483652" r:id="rId3"/>
    <p:sldMasterId id="2147483654" r:id="rId4"/>
    <p:sldMasterId id="2147483656" r:id="rId5"/>
  </p:sldMasterIdLst>
  <p:notesMasterIdLst>
    <p:notesMasterId r:id="rId23"/>
  </p:notesMasterIdLst>
  <p:sldIdLst>
    <p:sldId id="257" r:id="rId6"/>
    <p:sldId id="269" r:id="rId7"/>
    <p:sldId id="303" r:id="rId8"/>
    <p:sldId id="304" r:id="rId9"/>
    <p:sldId id="274" r:id="rId10"/>
    <p:sldId id="305" r:id="rId11"/>
    <p:sldId id="306" r:id="rId12"/>
    <p:sldId id="313" r:id="rId13"/>
    <p:sldId id="314" r:id="rId14"/>
    <p:sldId id="315" r:id="rId15"/>
    <p:sldId id="316" r:id="rId16"/>
    <p:sldId id="317" r:id="rId17"/>
    <p:sldId id="318" r:id="rId18"/>
    <p:sldId id="320" r:id="rId19"/>
    <p:sldId id="276" r:id="rId20"/>
    <p:sldId id="293" r:id="rId21"/>
    <p:sldId id="319" r:id="rId22"/>
  </p:sldIdLst>
  <p:sldSz cx="9144000" cy="6858000" type="screen4x3"/>
  <p:notesSz cx="6858000" cy="10058400"/>
  <p:defaultTextStyle>
    <a:defPPr>
      <a:defRPr lang="en-AU"/>
    </a:defPPr>
    <a:lvl1pPr algn="ctr" rtl="0" fontAlgn="base">
      <a:spcBef>
        <a:spcPct val="50000"/>
      </a:spcBef>
      <a:spcAft>
        <a:spcPct val="0"/>
      </a:spcAft>
      <a:defRPr sz="1400" kern="1200">
        <a:solidFill>
          <a:schemeClr val="tx1"/>
        </a:solidFill>
        <a:latin typeface="Arial" charset="0"/>
        <a:ea typeface="+mn-ea"/>
        <a:cs typeface="Arial" charset="0"/>
      </a:defRPr>
    </a:lvl1pPr>
    <a:lvl2pPr marL="457200" algn="ctr" rtl="0" fontAlgn="base">
      <a:spcBef>
        <a:spcPct val="50000"/>
      </a:spcBef>
      <a:spcAft>
        <a:spcPct val="0"/>
      </a:spcAft>
      <a:defRPr sz="1400" kern="1200">
        <a:solidFill>
          <a:schemeClr val="tx1"/>
        </a:solidFill>
        <a:latin typeface="Arial" charset="0"/>
        <a:ea typeface="+mn-ea"/>
        <a:cs typeface="Arial" charset="0"/>
      </a:defRPr>
    </a:lvl2pPr>
    <a:lvl3pPr marL="914400" algn="ctr" rtl="0" fontAlgn="base">
      <a:spcBef>
        <a:spcPct val="50000"/>
      </a:spcBef>
      <a:spcAft>
        <a:spcPct val="0"/>
      </a:spcAft>
      <a:defRPr sz="1400" kern="1200">
        <a:solidFill>
          <a:schemeClr val="tx1"/>
        </a:solidFill>
        <a:latin typeface="Arial" charset="0"/>
        <a:ea typeface="+mn-ea"/>
        <a:cs typeface="Arial" charset="0"/>
      </a:defRPr>
    </a:lvl3pPr>
    <a:lvl4pPr marL="1371600" algn="ctr" rtl="0" fontAlgn="base">
      <a:spcBef>
        <a:spcPct val="50000"/>
      </a:spcBef>
      <a:spcAft>
        <a:spcPct val="0"/>
      </a:spcAft>
      <a:defRPr sz="1400" kern="1200">
        <a:solidFill>
          <a:schemeClr val="tx1"/>
        </a:solidFill>
        <a:latin typeface="Arial" charset="0"/>
        <a:ea typeface="+mn-ea"/>
        <a:cs typeface="Arial" charset="0"/>
      </a:defRPr>
    </a:lvl4pPr>
    <a:lvl5pPr marL="1828800" algn="ctr" rtl="0" fontAlgn="base">
      <a:spcBef>
        <a:spcPct val="50000"/>
      </a:spcBef>
      <a:spcAft>
        <a:spcPct val="0"/>
      </a:spcAft>
      <a:defRPr sz="1400" kern="1200">
        <a:solidFill>
          <a:schemeClr val="tx1"/>
        </a:solidFill>
        <a:latin typeface="Arial" charset="0"/>
        <a:ea typeface="+mn-ea"/>
        <a:cs typeface="Arial" charset="0"/>
      </a:defRPr>
    </a:lvl5pPr>
    <a:lvl6pPr marL="2286000" algn="l" defTabSz="914400" rtl="0" eaLnBrk="1" latinLnBrk="0" hangingPunct="1">
      <a:defRPr sz="1400" kern="1200">
        <a:solidFill>
          <a:schemeClr val="tx1"/>
        </a:solidFill>
        <a:latin typeface="Arial" charset="0"/>
        <a:ea typeface="+mn-ea"/>
        <a:cs typeface="Arial" charset="0"/>
      </a:defRPr>
    </a:lvl6pPr>
    <a:lvl7pPr marL="2743200" algn="l" defTabSz="914400" rtl="0" eaLnBrk="1" latinLnBrk="0" hangingPunct="1">
      <a:defRPr sz="1400" kern="1200">
        <a:solidFill>
          <a:schemeClr val="tx1"/>
        </a:solidFill>
        <a:latin typeface="Arial" charset="0"/>
        <a:ea typeface="+mn-ea"/>
        <a:cs typeface="Arial" charset="0"/>
      </a:defRPr>
    </a:lvl7pPr>
    <a:lvl8pPr marL="3200400" algn="l" defTabSz="914400" rtl="0" eaLnBrk="1" latinLnBrk="0" hangingPunct="1">
      <a:defRPr sz="1400" kern="1200">
        <a:solidFill>
          <a:schemeClr val="tx1"/>
        </a:solidFill>
        <a:latin typeface="Arial" charset="0"/>
        <a:ea typeface="+mn-ea"/>
        <a:cs typeface="Arial" charset="0"/>
      </a:defRPr>
    </a:lvl8pPr>
    <a:lvl9pPr marL="3657600" algn="l" defTabSz="914400" rtl="0" eaLnBrk="1" latinLnBrk="0" hangingPunct="1">
      <a:defRPr sz="1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66" autoAdjust="0"/>
    <p:restoredTop sz="62712" autoAdjust="0"/>
  </p:normalViewPr>
  <p:slideViewPr>
    <p:cSldViewPr>
      <p:cViewPr>
        <p:scale>
          <a:sx n="69" d="100"/>
          <a:sy n="69" d="100"/>
        </p:scale>
        <p:origin x="-280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50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200">
                <a:ea typeface="Arial" charset="0"/>
              </a:defRPr>
            </a:lvl1pPr>
          </a:lstStyle>
          <a:p>
            <a:pPr>
              <a:defRPr/>
            </a:pPr>
            <a:endParaRPr lang="en-US"/>
          </a:p>
        </p:txBody>
      </p:sp>
      <p:sp>
        <p:nvSpPr>
          <p:cNvPr id="25603" name="Rectangle 3"/>
          <p:cNvSpPr>
            <a:spLocks noGrp="1" noChangeArrowheads="1"/>
          </p:cNvSpPr>
          <p:nvPr>
            <p:ph type="dt" idx="1"/>
          </p:nvPr>
        </p:nvSpPr>
        <p:spPr bwMode="auto">
          <a:xfrm>
            <a:off x="3884613" y="0"/>
            <a:ext cx="2971800" cy="50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ea typeface="Arial" charset="0"/>
              </a:defRPr>
            </a:lvl1pPr>
          </a:lstStyle>
          <a:p>
            <a:pPr>
              <a:defRPr/>
            </a:pPr>
            <a:endParaRPr lang="en-US"/>
          </a:p>
        </p:txBody>
      </p:sp>
      <p:sp>
        <p:nvSpPr>
          <p:cNvPr id="62468" name="Rectangle 4"/>
          <p:cNvSpPr>
            <a:spLocks noGrp="1" noRot="1" noChangeAspect="1" noChangeArrowheads="1" noTextEdit="1"/>
          </p:cNvSpPr>
          <p:nvPr>
            <p:ph type="sldImg" idx="2"/>
          </p:nvPr>
        </p:nvSpPr>
        <p:spPr bwMode="auto">
          <a:xfrm>
            <a:off x="914400" y="754063"/>
            <a:ext cx="5029200" cy="377190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685800" y="4777740"/>
            <a:ext cx="5486400" cy="45262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606" name="Rectangle 6"/>
          <p:cNvSpPr>
            <a:spLocks noGrp="1" noChangeArrowheads="1"/>
          </p:cNvSpPr>
          <p:nvPr>
            <p:ph type="ftr" sz="quarter" idx="4"/>
          </p:nvPr>
        </p:nvSpPr>
        <p:spPr bwMode="auto">
          <a:xfrm>
            <a:off x="0" y="9553734"/>
            <a:ext cx="2971800" cy="5029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defRPr sz="1200">
                <a:ea typeface="Arial" charset="0"/>
              </a:defRPr>
            </a:lvl1pPr>
          </a:lstStyle>
          <a:p>
            <a:pPr>
              <a:defRPr/>
            </a:pPr>
            <a:endParaRPr lang="en-US"/>
          </a:p>
        </p:txBody>
      </p:sp>
      <p:sp>
        <p:nvSpPr>
          <p:cNvPr id="25607" name="Rectangle 7"/>
          <p:cNvSpPr>
            <a:spLocks noGrp="1" noChangeArrowheads="1"/>
          </p:cNvSpPr>
          <p:nvPr>
            <p:ph type="sldNum" sz="quarter" idx="5"/>
          </p:nvPr>
        </p:nvSpPr>
        <p:spPr bwMode="auto">
          <a:xfrm>
            <a:off x="3884613" y="9553734"/>
            <a:ext cx="2971800" cy="5029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D5BFB97C-8E06-46B1-B77F-1866B70DAC8B}" type="slidenum">
              <a:rPr lang="en-AU"/>
              <a:pPr/>
              <a:t>‹#›</a:t>
            </a:fld>
            <a:endParaRPr lang="en-AU"/>
          </a:p>
        </p:txBody>
      </p:sp>
    </p:spTree>
    <p:extLst>
      <p:ext uri="{BB962C8B-B14F-4D97-AF65-F5344CB8AC3E}">
        <p14:creationId xmlns:p14="http://schemas.microsoft.com/office/powerpoint/2010/main" val="1826918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Many of you know I was the PhD student on the Clever RK Metadata Project</a:t>
            </a:r>
          </a:p>
          <a:p>
            <a:endParaRPr lang="en-AU" dirty="0" smtClean="0"/>
          </a:p>
          <a:p>
            <a:r>
              <a:rPr lang="en-AU" dirty="0" smtClean="0"/>
              <a:t>ARC linkage</a:t>
            </a:r>
            <a:r>
              <a:rPr lang="en-AU" baseline="0" dirty="0" smtClean="0"/>
              <a:t> project to explore the ‘create once, use many times concept’ – how in integrated systems environment might facilitate the automated capture and re-use of recordkeeping metadata.</a:t>
            </a:r>
          </a:p>
          <a:p>
            <a:endParaRPr lang="en-AU" baseline="0" dirty="0" smtClean="0"/>
          </a:p>
          <a:p>
            <a:r>
              <a:rPr lang="en-AU" dirty="0" smtClean="0"/>
              <a:t>Linkage project – featured a collaboration</a:t>
            </a:r>
            <a:r>
              <a:rPr lang="en-AU" baseline="0" dirty="0" smtClean="0"/>
              <a:t> between researchers at Monash, and Industry partners – NAA, SRNSW and the ASA CDS</a:t>
            </a:r>
          </a:p>
          <a:p>
            <a:endParaRPr lang="en-AU" baseline="0" dirty="0" smtClean="0"/>
          </a:p>
          <a:p>
            <a:r>
              <a:rPr lang="en-AU" baseline="0" dirty="0" smtClean="0"/>
              <a:t>Project links – connected up with other initiatives happening at the same time.</a:t>
            </a:r>
          </a:p>
          <a:p>
            <a:endParaRPr lang="en-AU" baseline="0" dirty="0" smtClean="0"/>
          </a:p>
          <a:p>
            <a:r>
              <a:rPr lang="en-AU" baseline="0" dirty="0" smtClean="0"/>
              <a:t>Great project (well I would say that as it gave me the chance to do my PhD!). Good exemplar of a recordkeeping research project – academic and practitioner researchers in the research team; looking for practical rather than just publication outcomes; Active in collaborating with other initiatives.</a:t>
            </a:r>
            <a:endParaRPr lang="en-AU" dirty="0" smtClean="0"/>
          </a:p>
          <a:p>
            <a:endParaRPr lang="en-AU" dirty="0" smtClean="0"/>
          </a:p>
        </p:txBody>
      </p:sp>
      <p:sp>
        <p:nvSpPr>
          <p:cNvPr id="4" name="Slide Number Placeholder 3"/>
          <p:cNvSpPr>
            <a:spLocks noGrp="1"/>
          </p:cNvSpPr>
          <p:nvPr>
            <p:ph type="sldNum" sz="quarter" idx="10"/>
          </p:nvPr>
        </p:nvSpPr>
        <p:spPr/>
        <p:txBody>
          <a:bodyPr/>
          <a:lstStyle/>
          <a:p>
            <a:fld id="{D5BFB97C-8E06-46B1-B77F-1866B70DAC8B}"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FD61C8-AC46-4BF2-B1D5-DB08B9240352}" type="slidenum">
              <a:rPr lang="en-AU"/>
              <a:pPr/>
              <a:t>3</a:t>
            </a:fld>
            <a:endParaRPr lang="en-AU"/>
          </a:p>
        </p:txBody>
      </p:sp>
      <p:sp>
        <p:nvSpPr>
          <p:cNvPr id="236546" name="Rectangle 2"/>
          <p:cNvSpPr>
            <a:spLocks noGrp="1" noRot="1" noChangeAspect="1" noChangeArrowheads="1" noTextEdit="1"/>
          </p:cNvSpPr>
          <p:nvPr>
            <p:ph type="sldImg"/>
          </p:nvPr>
        </p:nvSpPr>
        <p:spPr>
          <a:xfrm>
            <a:off x="914400" y="754063"/>
            <a:ext cx="5029200" cy="3771900"/>
          </a:xfrm>
          <a:ln/>
        </p:spPr>
      </p:sp>
      <p:sp>
        <p:nvSpPr>
          <p:cNvPr id="236547" name="Rectangle 3"/>
          <p:cNvSpPr>
            <a:spLocks noGrp="1" noChangeArrowheads="1"/>
          </p:cNvSpPr>
          <p:nvPr>
            <p:ph type="body" idx="1"/>
          </p:nvPr>
        </p:nvSpPr>
        <p:spPr/>
        <p:txBody>
          <a:bodyPr/>
          <a:lstStyle/>
          <a:p>
            <a:r>
              <a:rPr lang="en-AU" dirty="0" smtClean="0"/>
              <a:t>What we did was look</a:t>
            </a:r>
            <a:r>
              <a:rPr lang="en-AU" baseline="0" dirty="0" smtClean="0"/>
              <a:t> into designing and building a metadata broker to transform from having to hardwire systems together or relying on manual RK metadata re-creation to move it from business system to records management system to archival control and beyond.</a:t>
            </a:r>
          </a:p>
          <a:p>
            <a:endParaRPr lang="en-AU" baseline="0" dirty="0" smtClean="0"/>
          </a:p>
          <a:p>
            <a:r>
              <a:rPr lang="en-AU" baseline="0" dirty="0" smtClean="0"/>
              <a:t>[CLICK] Metadata Broker – repository of the metadata schemas in the various systems, And of the crosswalks between them. Way of managing and documenting compliance with </a:t>
            </a:r>
            <a:r>
              <a:rPr lang="en-AU" baseline="0" dirty="0" err="1" smtClean="0"/>
              <a:t>rk</a:t>
            </a:r>
            <a:r>
              <a:rPr lang="en-AU" baseline="0" dirty="0" smtClean="0"/>
              <a:t> metadata standards</a:t>
            </a:r>
          </a:p>
          <a:p>
            <a:endParaRPr lang="en-AU" baseline="0" dirty="0" smtClean="0"/>
          </a:p>
          <a:p>
            <a:r>
              <a:rPr lang="en-AU" baseline="0" dirty="0" smtClean="0"/>
              <a:t>[CLICK] Then if instead of hardwiring we start to use the Metadata Broker to automate the translation of metadata between systems end up with an architecture that opens up a whole lot of other possibilities. RK metadata from RM systems being deployed into business systems; RK Metadata from archival control systems being deployed into records management environments; Sharing of RK metadata in archival control systems into distributed, multi-provenance discovery frameworks</a:t>
            </a:r>
          </a:p>
          <a:p>
            <a:endParaRPr lang="en-AU" baseline="0" dirty="0" smtClean="0"/>
          </a:p>
          <a:p>
            <a:r>
              <a:rPr lang="en-AU" sz="1200" kern="1200" dirty="0" smtClean="0">
                <a:solidFill>
                  <a:schemeClr val="tx1"/>
                </a:solidFill>
                <a:latin typeface="Arial" charset="0"/>
                <a:ea typeface="Arial" charset="0"/>
                <a:cs typeface="Arial" charset="0"/>
              </a:rPr>
              <a:t>Continuing the incremental</a:t>
            </a:r>
            <a:r>
              <a:rPr lang="en-AU" sz="1200" kern="1200" baseline="0" dirty="0" smtClean="0">
                <a:solidFill>
                  <a:schemeClr val="tx1"/>
                </a:solidFill>
                <a:latin typeface="Arial" charset="0"/>
                <a:ea typeface="Arial" charset="0"/>
                <a:cs typeface="Arial" charset="0"/>
              </a:rPr>
              <a:t> evolution of this infrastructure for interoperability …</a:t>
            </a:r>
            <a:endParaRPr lang="en-AU" sz="1200" kern="1200" dirty="0">
              <a:solidFill>
                <a:schemeClr val="tx1"/>
              </a:solidFill>
              <a:latin typeface="Arial" charset="0"/>
              <a:ea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2CC6E-6A18-4A82-943A-7D5A783440EF}" type="slidenum">
              <a:rPr lang="en-AU"/>
              <a:pPr/>
              <a:t>4</a:t>
            </a:fld>
            <a:endParaRPr lang="en-AU"/>
          </a:p>
        </p:txBody>
      </p:sp>
      <p:sp>
        <p:nvSpPr>
          <p:cNvPr id="238594" name="Rectangle 2"/>
          <p:cNvSpPr>
            <a:spLocks noGrp="1" noRot="1" noChangeAspect="1" noChangeArrowheads="1" noTextEdit="1"/>
          </p:cNvSpPr>
          <p:nvPr>
            <p:ph type="sldImg"/>
          </p:nvPr>
        </p:nvSpPr>
        <p:spPr>
          <a:xfrm>
            <a:off x="914400" y="754063"/>
            <a:ext cx="5029200" cy="3771900"/>
          </a:xfrm>
          <a:ln/>
        </p:spPr>
      </p:sp>
      <p:sp>
        <p:nvSpPr>
          <p:cNvPr id="238595" name="Rectangle 3"/>
          <p:cNvSpPr>
            <a:spLocks noGrp="1" noChangeArrowheads="1"/>
          </p:cNvSpPr>
          <p:nvPr>
            <p:ph type="body" idx="1"/>
          </p:nvPr>
        </p:nvSpPr>
        <p:spPr/>
        <p:txBody>
          <a:bodyPr/>
          <a:lstStyle/>
          <a:p>
            <a:pPr>
              <a:lnSpc>
                <a:spcPct val="90000"/>
              </a:lnSpc>
            </a:pPr>
            <a:r>
              <a:rPr lang="en-AU" dirty="0" smtClean="0"/>
              <a:t>Can innovate to a</a:t>
            </a:r>
            <a:r>
              <a:rPr lang="en-AU" baseline="0" dirty="0" smtClean="0"/>
              <a:t> service oriented future, in which we have recordkeeping services available for deployment into business processes and systems, and themselves configured in such a way – dynamic, responsive to business and </a:t>
            </a:r>
            <a:r>
              <a:rPr lang="en-AU" baseline="0" dirty="0" err="1" smtClean="0"/>
              <a:t>rk</a:t>
            </a:r>
            <a:r>
              <a:rPr lang="en-AU" baseline="0" dirty="0" smtClean="0"/>
              <a:t> business change, scalable and sustainable </a:t>
            </a:r>
            <a:endParaRPr lang="en-A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4A885E-E965-4746-A57F-8983906A5F2E}" type="slidenum">
              <a:rPr lang="en-AU"/>
              <a:pPr/>
              <a:t>5</a:t>
            </a:fld>
            <a:endParaRPr lang="en-AU"/>
          </a:p>
        </p:txBody>
      </p:sp>
      <p:sp>
        <p:nvSpPr>
          <p:cNvPr id="212994" name="Rectangle 2"/>
          <p:cNvSpPr>
            <a:spLocks noGrp="1" noRot="1" noChangeAspect="1" noChangeArrowheads="1" noTextEdit="1"/>
          </p:cNvSpPr>
          <p:nvPr>
            <p:ph type="sldImg"/>
          </p:nvPr>
        </p:nvSpPr>
        <p:spPr>
          <a:xfrm>
            <a:off x="914400" y="754063"/>
            <a:ext cx="5029200" cy="3771900"/>
          </a:xfrm>
          <a:ln/>
        </p:spPr>
      </p:sp>
      <p:sp>
        <p:nvSpPr>
          <p:cNvPr id="212995" name="Rectangle 3"/>
          <p:cNvSpPr>
            <a:spLocks noGrp="1" noChangeArrowheads="1"/>
          </p:cNvSpPr>
          <p:nvPr>
            <p:ph type="body" idx="1"/>
          </p:nvPr>
        </p:nvSpPr>
        <p:spPr/>
        <p:txBody>
          <a:bodyPr/>
          <a:lstStyle/>
          <a:p>
            <a:r>
              <a:rPr lang="en-US" dirty="0" smtClean="0"/>
              <a:t>What the CRKM</a:t>
            </a:r>
            <a:r>
              <a:rPr lang="en-US" baseline="0" dirty="0" smtClean="0"/>
              <a:t> Project found in exploring such a vision</a:t>
            </a:r>
          </a:p>
          <a:p>
            <a:pPr>
              <a:buFont typeface="Arial" pitchFamily="34" charset="0"/>
              <a:buChar char="•"/>
            </a:pPr>
            <a:r>
              <a:rPr lang="en-US" baseline="0" dirty="0" smtClean="0"/>
              <a:t> Great Potential</a:t>
            </a:r>
          </a:p>
          <a:p>
            <a:pPr>
              <a:buFont typeface="Arial" pitchFamily="34" charset="0"/>
              <a:buChar char="•"/>
            </a:pPr>
            <a:r>
              <a:rPr lang="en-US" baseline="0" dirty="0" smtClean="0"/>
              <a:t> But significant barriers in our own </a:t>
            </a:r>
            <a:r>
              <a:rPr lang="en-AU" sz="1200" dirty="0" smtClean="0"/>
              <a:t>recordkeeping processes, standards and tools</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Presented these</a:t>
            </a:r>
            <a:r>
              <a:rPr lang="en-AU" baseline="0" dirty="0" smtClean="0"/>
              <a:t> outcomes in terms of an aviation metaphor</a:t>
            </a:r>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Make no mistake</a:t>
            </a:r>
            <a:r>
              <a:rPr lang="en-AU" baseline="0" dirty="0" smtClean="0"/>
              <a:t> we have come a long way – but still a long way to go</a:t>
            </a:r>
          </a:p>
          <a:p>
            <a:endParaRPr lang="en-AU" baseline="0" dirty="0" smtClean="0"/>
          </a:p>
          <a:p>
            <a:r>
              <a:rPr lang="en-AU" baseline="0" dirty="0" smtClean="0"/>
              <a:t>And by the end of the project many of us were a little metadata-</a:t>
            </a:r>
            <a:r>
              <a:rPr lang="en-AU" baseline="0" dirty="0" err="1" smtClean="0"/>
              <a:t>ed</a:t>
            </a:r>
            <a:r>
              <a:rPr lang="en-AU" baseline="0" dirty="0" smtClean="0"/>
              <a:t> out.</a:t>
            </a:r>
          </a:p>
          <a:p>
            <a:endParaRPr lang="en-AU" baseline="0" dirty="0" smtClean="0"/>
          </a:p>
          <a:p>
            <a:r>
              <a:rPr lang="en-AU" baseline="0" dirty="0" smtClean="0"/>
              <a:t>So today’s workshop is an excellent opportunity to ask </a:t>
            </a:r>
          </a:p>
          <a:p>
            <a:r>
              <a:rPr lang="en-AU" baseline="0" dirty="0" smtClean="0"/>
              <a:t>[CLICK] When it comes to recordkeeping metadata, in general, and interoperability, in particular, how are we doing?</a:t>
            </a:r>
            <a:endParaRPr lang="en-AU" dirty="0" smtClean="0"/>
          </a:p>
          <a:p>
            <a:endParaRPr lang="en-AU" dirty="0" smtClean="0"/>
          </a:p>
          <a:p>
            <a:endParaRPr lang="en-AU" dirty="0" smtClean="0"/>
          </a:p>
        </p:txBody>
      </p:sp>
      <p:sp>
        <p:nvSpPr>
          <p:cNvPr id="4" name="Slide Number Placeholder 3"/>
          <p:cNvSpPr>
            <a:spLocks noGrp="1"/>
          </p:cNvSpPr>
          <p:nvPr>
            <p:ph type="sldNum" sz="quarter" idx="10"/>
          </p:nvPr>
        </p:nvSpPr>
        <p:spPr/>
        <p:txBody>
          <a:bodyPr/>
          <a:lstStyle/>
          <a:p>
            <a:fld id="{D5BFB97C-8E06-46B1-B77F-1866B70DAC8B}" type="slidenum">
              <a:rPr lang="en-AU" smtClean="0"/>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Why does it matter? Many</a:t>
            </a:r>
            <a:r>
              <a:rPr lang="en-AU" baseline="0" dirty="0" smtClean="0"/>
              <a:t> roll their eyes at the ‘m’ word or think it only applies to digital stuff, to current records management, something they are just not interested in.</a:t>
            </a:r>
          </a:p>
          <a:p>
            <a:endParaRPr lang="en-AU" baseline="0" dirty="0" smtClean="0"/>
          </a:p>
          <a:p>
            <a:r>
              <a:rPr lang="en-AU" baseline="0" dirty="0" smtClean="0"/>
              <a:t>This is a big problem as recordkeeping metadata is fundamental</a:t>
            </a:r>
          </a:p>
          <a:p>
            <a:pPr>
              <a:buFontTx/>
              <a:buChar char="-"/>
            </a:pPr>
            <a:r>
              <a:rPr lang="en-AU" baseline="0" dirty="0" smtClean="0"/>
              <a:t> Not records and then worry about the recordkeeping metadata</a:t>
            </a:r>
          </a:p>
          <a:p>
            <a:pPr>
              <a:buFontTx/>
              <a:buChar char="-"/>
            </a:pPr>
            <a:r>
              <a:rPr lang="en-AU" baseline="0" dirty="0" smtClean="0"/>
              <a:t> [CLICK] Don’t have records without recordkeeping metadata</a:t>
            </a:r>
            <a:r>
              <a:rPr lang="en-AU" sz="1200" kern="1200" dirty="0" smtClean="0">
                <a:solidFill>
                  <a:schemeClr val="tx1"/>
                </a:solidFill>
                <a:latin typeface="Arial" charset="0"/>
                <a:ea typeface="Arial" charset="0"/>
                <a:cs typeface="Arial" charset="0"/>
              </a:rPr>
              <a:t>, whether implicit, explicit, intrinsic or extrinsic.</a:t>
            </a:r>
            <a:endParaRPr lang="en-AU" baseline="0" dirty="0" smtClean="0"/>
          </a:p>
          <a:p>
            <a:pPr>
              <a:buFontTx/>
              <a:buNone/>
            </a:pPr>
            <a:endParaRPr lang="en-AU" sz="1200" kern="1200" dirty="0" smtClean="0">
              <a:solidFill>
                <a:schemeClr val="tx1"/>
              </a:solidFill>
              <a:latin typeface="Arial" charset="0"/>
              <a:ea typeface="Arial" charset="0"/>
              <a:cs typeface="Arial" charset="0"/>
            </a:endParaRPr>
          </a:p>
          <a:p>
            <a:pPr>
              <a:buFontTx/>
              <a:buNone/>
            </a:pPr>
            <a:r>
              <a:rPr lang="en-AU" sz="1200" kern="1200" dirty="0" smtClean="0">
                <a:solidFill>
                  <a:schemeClr val="tx1"/>
                </a:solidFill>
                <a:latin typeface="Arial" charset="0"/>
                <a:ea typeface="Arial" charset="0"/>
                <a:cs typeface="Arial" charset="0"/>
              </a:rPr>
              <a:t>Recordkeeping metadata refers to the layers of ‘structured data about data’ which tie recorded information objects to the contexts in which they are created, managed and used, so that they may function as authentic and reliable evidence of those activities. </a:t>
            </a:r>
          </a:p>
          <a:p>
            <a:pPr>
              <a:buFont typeface="Arial" pitchFamily="34" charset="0"/>
              <a:buChar char="•"/>
            </a:pPr>
            <a:r>
              <a:rPr lang="en-AU" sz="1200" kern="1200" dirty="0" smtClean="0">
                <a:solidFill>
                  <a:schemeClr val="tx1"/>
                </a:solidFill>
                <a:latin typeface="Arial" charset="0"/>
                <a:ea typeface="Arial" charset="0"/>
                <a:cs typeface="Arial" charset="0"/>
              </a:rPr>
              <a:t> This metadata also allows for records to be discoverable, accessible and interpretable through time and space, formulating and structuring our memory management frameworks.</a:t>
            </a:r>
          </a:p>
          <a:p>
            <a:pPr>
              <a:buFont typeface="Arial" pitchFamily="34" charset="0"/>
              <a:buChar char="•"/>
            </a:pPr>
            <a:endParaRPr lang="en-AU" sz="1200" kern="1200" dirty="0" smtClean="0">
              <a:solidFill>
                <a:schemeClr val="tx1"/>
              </a:solidFill>
              <a:latin typeface="Arial" charset="0"/>
              <a:ea typeface="Arial" charset="0"/>
              <a:cs typeface="Arial" charset="0"/>
            </a:endParaRPr>
          </a:p>
          <a:p>
            <a:pPr>
              <a:buFont typeface="Arial" pitchFamily="34" charset="0"/>
              <a:buNone/>
            </a:pPr>
            <a:r>
              <a:rPr lang="en-AU" sz="1200" kern="1200" dirty="0" smtClean="0">
                <a:solidFill>
                  <a:schemeClr val="tx1"/>
                </a:solidFill>
                <a:latin typeface="Arial" charset="0"/>
                <a:ea typeface="Arial" charset="0"/>
                <a:cs typeface="Arial" charset="0"/>
              </a:rPr>
              <a:t>Records are, and have always been, networked information objects. Perhaps now have the technology, and the opportunity, to exploit this in ways never</a:t>
            </a:r>
            <a:r>
              <a:rPr lang="en-AU" sz="1200" kern="1200" baseline="0" dirty="0" smtClean="0">
                <a:solidFill>
                  <a:schemeClr val="tx1"/>
                </a:solidFill>
                <a:latin typeface="Arial" charset="0"/>
                <a:ea typeface="Arial" charset="0"/>
                <a:cs typeface="Arial" charset="0"/>
              </a:rPr>
              <a:t> before envisioned to create better recordkeeping systems</a:t>
            </a:r>
            <a:endParaRPr lang="en-AU" baseline="0" dirty="0" smtClean="0"/>
          </a:p>
          <a:p>
            <a:pPr>
              <a:buFontTx/>
              <a:buNone/>
            </a:pPr>
            <a:endParaRPr lang="en-AU" baseline="0" dirty="0" smtClean="0"/>
          </a:p>
          <a:p>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dirty="0" smtClean="0"/>
              <a:t>Confess to being</a:t>
            </a:r>
            <a:r>
              <a:rPr lang="en-AU" baseline="0" dirty="0" smtClean="0"/>
              <a:t> a</a:t>
            </a:r>
            <a:r>
              <a:rPr lang="en-AU" dirty="0" smtClean="0"/>
              <a:t> little metadata</a:t>
            </a:r>
            <a:r>
              <a:rPr lang="en-AU" baseline="0" dirty="0" smtClean="0"/>
              <a:t>-</a:t>
            </a:r>
            <a:r>
              <a:rPr lang="en-AU" baseline="0" dirty="0" err="1" smtClean="0"/>
              <a:t>ed</a:t>
            </a:r>
            <a:r>
              <a:rPr lang="en-AU" baseline="0" dirty="0" smtClean="0"/>
              <a:t> out by the end of the </a:t>
            </a:r>
            <a:r>
              <a:rPr lang="en-AU" baseline="0" dirty="0" err="1" smtClean="0"/>
              <a:t>noughties</a:t>
            </a:r>
            <a:endParaRPr lang="en-AU" dirty="0" smtClean="0"/>
          </a:p>
          <a:p>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AU" dirty="0" smtClean="0"/>
              <a:t>This</a:t>
            </a:r>
            <a:r>
              <a:rPr lang="en-AU" baseline="0" dirty="0" smtClean="0"/>
              <a:t> has been the driver for the development of a number of Recordkeeping Metadata Models, Standards and Schemas</a:t>
            </a:r>
          </a:p>
          <a:p>
            <a:endParaRPr lang="en-AU" baseline="0" dirty="0" smtClean="0"/>
          </a:p>
          <a:p>
            <a:r>
              <a:rPr lang="en-AU" dirty="0" smtClean="0"/>
              <a:t>We have ISO 23081 – </a:t>
            </a:r>
            <a:r>
              <a:rPr lang="en-AU" dirty="0" err="1" smtClean="0"/>
              <a:t>Aspirational</a:t>
            </a:r>
            <a:r>
              <a:rPr lang="en-AU" dirty="0" smtClean="0"/>
              <a:t> standard</a:t>
            </a:r>
            <a:r>
              <a:rPr lang="en-AU" baseline="0" dirty="0" smtClean="0"/>
              <a:t> for recordkeeping metadata interoperability</a:t>
            </a:r>
          </a:p>
          <a:p>
            <a:pPr>
              <a:buFont typeface="Arial" pitchFamily="34" charset="0"/>
              <a:buChar char="•"/>
            </a:pPr>
            <a:r>
              <a:rPr lang="en-AU" baseline="0" dirty="0" smtClean="0"/>
              <a:t> Brings together a number of models to make sense of recordkeeping metadata</a:t>
            </a:r>
          </a:p>
          <a:p>
            <a:pPr>
              <a:buFont typeface="Arial" pitchFamily="34" charset="0"/>
              <a:buChar char="•"/>
            </a:pPr>
            <a:r>
              <a:rPr lang="en-AU" baseline="0" dirty="0" smtClean="0"/>
              <a:t> Why so many? Dealing with complexity – RK metadata is the most complicated of </a:t>
            </a:r>
            <a:r>
              <a:rPr lang="en-AU" baseline="0" dirty="0" err="1" smtClean="0"/>
              <a:t>metadatas</a:t>
            </a:r>
            <a:r>
              <a:rPr lang="en-AU" baseline="0" dirty="0" smtClean="0"/>
              <a:t>. </a:t>
            </a:r>
            <a:r>
              <a:rPr lang="en-AU" baseline="0" dirty="0" err="1" smtClean="0"/>
              <a:t>Dumbed</a:t>
            </a:r>
            <a:r>
              <a:rPr lang="en-AU" baseline="0" dirty="0" smtClean="0"/>
              <a:t> down, simplistic solutions not sufficient.</a:t>
            </a:r>
          </a:p>
          <a:p>
            <a:pPr>
              <a:buFont typeface="Arial" pitchFamily="34" charset="0"/>
              <a:buChar char="•"/>
            </a:pPr>
            <a:r>
              <a:rPr lang="en-AU" baseline="0" dirty="0" smtClean="0"/>
              <a:t> Problem is that when it comes to record’s authenticity, integrity, accuracy and reliability need quality metadata – authentic, accurate, reliable because it too is a record.</a:t>
            </a:r>
          </a:p>
          <a:p>
            <a:pPr>
              <a:buFont typeface="Arial" pitchFamily="34" charset="0"/>
              <a:buChar char="•"/>
            </a:pPr>
            <a:r>
              <a:rPr lang="en-AU" baseline="0" dirty="0" smtClean="0"/>
              <a:t> Haven’t yet got the frameworks to work out in any recordkeeping situation what </a:t>
            </a:r>
            <a:r>
              <a:rPr lang="en-AU" baseline="0" dirty="0" err="1" smtClean="0"/>
              <a:t>rk</a:t>
            </a:r>
            <a:r>
              <a:rPr lang="en-AU" baseline="0" dirty="0" smtClean="0"/>
              <a:t> metadata is adequate or good enough</a:t>
            </a:r>
          </a:p>
          <a:p>
            <a:pPr>
              <a:buFont typeface="Arial" pitchFamily="34" charset="0"/>
              <a:buNone/>
            </a:pPr>
            <a:endParaRPr lang="en-AU" baseline="0" dirty="0" smtClean="0"/>
          </a:p>
          <a:p>
            <a:pPr>
              <a:buFont typeface="Arial" pitchFamily="34" charset="0"/>
              <a:buNone/>
            </a:pPr>
            <a:r>
              <a:rPr lang="en-AU" baseline="0" dirty="0" smtClean="0"/>
              <a:t>We have a number of jurisdictional RKM Schemas</a:t>
            </a:r>
          </a:p>
          <a:p>
            <a:pPr>
              <a:buFont typeface="Arial" pitchFamily="34" charset="0"/>
              <a:buChar char="•"/>
            </a:pPr>
            <a:r>
              <a:rPr lang="en-AU" baseline="0" dirty="0" smtClean="0"/>
              <a:t> Developed in conjunction with the ISO 23081</a:t>
            </a:r>
          </a:p>
          <a:p>
            <a:pPr>
              <a:buFont typeface="Arial" pitchFamily="34" charset="0"/>
              <a:buChar char="•"/>
            </a:pPr>
            <a:r>
              <a:rPr lang="en-AU" baseline="0" dirty="0" smtClean="0"/>
              <a:t> Others in this session to give update on where at with them</a:t>
            </a:r>
          </a:p>
          <a:p>
            <a:pPr>
              <a:buFont typeface="Arial" pitchFamily="34" charset="0"/>
              <a:buChar char="•"/>
            </a:pPr>
            <a:r>
              <a:rPr lang="en-AU" baseline="0" dirty="0" smtClean="0"/>
              <a:t> Idea is that these now get applied as application profiles, and because they are based on the jurisdictional standards, in term based on ISO 23081 – we have interoperability</a:t>
            </a:r>
          </a:p>
          <a:p>
            <a:pPr>
              <a:buFont typeface="Arial" pitchFamily="34" charset="0"/>
              <a:buNone/>
            </a:pPr>
            <a:endParaRPr lang="en-AU" baseline="0" dirty="0" smtClean="0"/>
          </a:p>
          <a:p>
            <a:pPr>
              <a:buFont typeface="Arial" pitchFamily="34" charset="0"/>
              <a:buNone/>
            </a:pPr>
            <a:r>
              <a:rPr lang="en-AU" baseline="0" dirty="0" smtClean="0"/>
              <a:t>If only it was that easy!</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Arial" charset="0"/>
                <a:cs typeface="Arial" charset="0"/>
              </a:rPr>
              <a:t>There are some significant barriers to interoperability in our thinking and our doing.</a:t>
            </a:r>
            <a:endParaRPr lang="en-AU" sz="1200" kern="1200" dirty="0" smtClean="0">
              <a:solidFill>
                <a:schemeClr val="tx1"/>
              </a:solidFill>
              <a:latin typeface="Arial" charset="0"/>
              <a:ea typeface="Arial" charset="0"/>
              <a:cs typeface="Arial" charset="0"/>
            </a:endParaRPr>
          </a:p>
          <a:p>
            <a:r>
              <a:rPr lang="en-US" sz="1200" kern="1200" dirty="0" smtClean="0">
                <a:solidFill>
                  <a:schemeClr val="tx1"/>
                </a:solidFill>
                <a:latin typeface="Arial" charset="0"/>
                <a:ea typeface="Arial" charset="0"/>
                <a:cs typeface="Arial" charset="0"/>
              </a:rPr>
              <a:t> </a:t>
            </a:r>
            <a:endParaRPr lang="en-AU" sz="1200" kern="1200" dirty="0" smtClean="0">
              <a:solidFill>
                <a:schemeClr val="tx1"/>
              </a:solidFill>
              <a:latin typeface="Arial" charset="0"/>
              <a:ea typeface="Arial" charset="0"/>
              <a:cs typeface="Arial" charset="0"/>
            </a:endParaRPr>
          </a:p>
          <a:p>
            <a:r>
              <a:rPr lang="en-US" sz="1200" kern="1200" dirty="0" smtClean="0">
                <a:solidFill>
                  <a:schemeClr val="tx1"/>
                </a:solidFill>
                <a:latin typeface="Arial" charset="0"/>
                <a:ea typeface="Arial" charset="0"/>
                <a:cs typeface="Arial" charset="0"/>
              </a:rPr>
              <a:t>[CLICK] Firstly – Standard schema compliance does not equate with interoperability. </a:t>
            </a:r>
            <a:endParaRPr lang="en-AU" sz="1200" kern="1200" dirty="0" smtClean="0">
              <a:solidFill>
                <a:schemeClr val="tx1"/>
              </a:solidFill>
              <a:latin typeface="Arial" charset="0"/>
              <a:ea typeface="Arial" charset="0"/>
              <a:cs typeface="Arial" charset="0"/>
            </a:endParaRPr>
          </a:p>
          <a:p>
            <a:pPr lvl="0">
              <a:buFont typeface="Arial" pitchFamily="34" charset="0"/>
              <a:buChar char="•"/>
            </a:pPr>
            <a:r>
              <a:rPr lang="en-US" sz="1200" kern="1200" dirty="0" smtClean="0">
                <a:solidFill>
                  <a:schemeClr val="tx1"/>
                </a:solidFill>
                <a:latin typeface="Arial" charset="0"/>
                <a:ea typeface="Arial" charset="0"/>
                <a:cs typeface="Arial" charset="0"/>
              </a:rPr>
              <a:t> In the Clever Recordkeeping Metadata Project, our investigation of services oriented architectures gave us an appreciation of the extent of infrastructures for interoperability.</a:t>
            </a:r>
            <a:endParaRPr lang="en-AU" sz="1200" kern="1200" dirty="0" smtClean="0">
              <a:solidFill>
                <a:schemeClr val="tx1"/>
              </a:solidFill>
              <a:latin typeface="Arial" charset="0"/>
              <a:ea typeface="Arial" charset="0"/>
              <a:cs typeface="Arial" charset="0"/>
            </a:endParaRPr>
          </a:p>
          <a:p>
            <a:pPr lvl="0">
              <a:buFont typeface="Arial" pitchFamily="34" charset="0"/>
              <a:buChar char="•"/>
            </a:pPr>
            <a:r>
              <a:rPr lang="en-US" sz="1200" kern="1200" dirty="0" smtClean="0">
                <a:solidFill>
                  <a:schemeClr val="tx1"/>
                </a:solidFill>
                <a:latin typeface="Arial" charset="0"/>
                <a:ea typeface="Arial" charset="0"/>
                <a:cs typeface="Arial" charset="0"/>
              </a:rPr>
              <a:t> Developing a standard schema or application profile is just a beginning not an end. One small piece of the puzzle</a:t>
            </a:r>
            <a:endParaRPr lang="en-AU" sz="1200" kern="1200" dirty="0" smtClean="0">
              <a:solidFill>
                <a:schemeClr val="tx1"/>
              </a:solidFill>
              <a:latin typeface="Arial" charset="0"/>
              <a:ea typeface="Arial" charset="0"/>
              <a:cs typeface="Arial" charset="0"/>
            </a:endParaRPr>
          </a:p>
          <a:p>
            <a:pPr lvl="0">
              <a:buFont typeface="Arial" pitchFamily="34" charset="0"/>
              <a:buChar char="•"/>
            </a:pPr>
            <a:r>
              <a:rPr lang="en-US" sz="1200" kern="1200" dirty="0" smtClean="0">
                <a:solidFill>
                  <a:schemeClr val="tx1"/>
                </a:solidFill>
                <a:latin typeface="Arial" charset="0"/>
                <a:ea typeface="Arial" charset="0"/>
                <a:cs typeface="Arial" charset="0"/>
              </a:rPr>
              <a:t> What we have done so far still too abstract – got to do more doing and thinking on machine rather than human </a:t>
            </a:r>
            <a:r>
              <a:rPr lang="en-US" sz="1200" kern="1200" dirty="0" err="1" smtClean="0">
                <a:solidFill>
                  <a:schemeClr val="tx1"/>
                </a:solidFill>
                <a:latin typeface="Arial" charset="0"/>
                <a:ea typeface="Arial" charset="0"/>
                <a:cs typeface="Arial" charset="0"/>
              </a:rPr>
              <a:t>processable</a:t>
            </a:r>
            <a:r>
              <a:rPr lang="en-US" sz="1200" kern="1200" dirty="0" smtClean="0">
                <a:solidFill>
                  <a:schemeClr val="tx1"/>
                </a:solidFill>
                <a:latin typeface="Arial" charset="0"/>
                <a:ea typeface="Arial" charset="0"/>
                <a:cs typeface="Arial" charset="0"/>
              </a:rPr>
              <a:t> representations, and on behavior rather than just structure of recordkeeping metadata</a:t>
            </a:r>
            <a:endParaRPr lang="en-AU" sz="1200" kern="1200" dirty="0" smtClean="0">
              <a:solidFill>
                <a:schemeClr val="tx1"/>
              </a:solidFill>
              <a:latin typeface="Arial" charset="0"/>
              <a:ea typeface="Arial" charset="0"/>
              <a:cs typeface="Arial" charset="0"/>
            </a:endParaRPr>
          </a:p>
          <a:p>
            <a:r>
              <a:rPr lang="en-US" sz="1200" kern="1200" dirty="0" smtClean="0">
                <a:solidFill>
                  <a:schemeClr val="tx1"/>
                </a:solidFill>
                <a:latin typeface="Arial" charset="0"/>
                <a:ea typeface="Arial" charset="0"/>
                <a:cs typeface="Arial" charset="0"/>
              </a:rPr>
              <a:t> </a:t>
            </a:r>
            <a:endParaRPr lang="en-AU" sz="1200" kern="1200" dirty="0" smtClean="0">
              <a:solidFill>
                <a:schemeClr val="tx1"/>
              </a:solidFill>
              <a:latin typeface="Arial" charset="0"/>
              <a:ea typeface="Arial" charset="0"/>
              <a:cs typeface="Arial" charset="0"/>
            </a:endParaRPr>
          </a:p>
          <a:p>
            <a:r>
              <a:rPr lang="en-US" sz="1200" kern="1200" dirty="0" smtClean="0">
                <a:solidFill>
                  <a:schemeClr val="tx1"/>
                </a:solidFill>
                <a:latin typeface="Arial" charset="0"/>
                <a:ea typeface="Arial" charset="0"/>
                <a:cs typeface="Arial" charset="0"/>
              </a:rPr>
              <a:t>[CLICK] Secondly limited Recordkeeping Metadata interoperability in automated paper tools</a:t>
            </a:r>
            <a:endParaRPr lang="en-AU" sz="1200" kern="1200" dirty="0" smtClean="0">
              <a:solidFill>
                <a:schemeClr val="tx1"/>
              </a:solidFill>
              <a:latin typeface="Arial" charset="0"/>
              <a:ea typeface="Arial" charset="0"/>
              <a:cs typeface="Arial" charset="0"/>
            </a:endParaRPr>
          </a:p>
          <a:p>
            <a:pPr>
              <a:buFont typeface="Arial" pitchFamily="34" charset="0"/>
              <a:buChar char="•"/>
            </a:pPr>
            <a:r>
              <a:rPr lang="en-AU" sz="1200" kern="1200" dirty="0" smtClean="0">
                <a:solidFill>
                  <a:schemeClr val="tx1"/>
                </a:solidFill>
                <a:latin typeface="Arial" charset="0"/>
                <a:ea typeface="Arial" charset="0"/>
                <a:cs typeface="Arial" charset="0"/>
              </a:rPr>
              <a:t> </a:t>
            </a:r>
            <a:r>
              <a:rPr lang="en-US" sz="1200" kern="1200" dirty="0" smtClean="0">
                <a:solidFill>
                  <a:schemeClr val="tx1"/>
                </a:solidFill>
                <a:latin typeface="Arial" charset="0"/>
                <a:ea typeface="Arial" charset="0"/>
                <a:cs typeface="Arial" charset="0"/>
              </a:rPr>
              <a:t>Where we have to start in developing infrastructures for interoperability and in moving to machine </a:t>
            </a:r>
            <a:r>
              <a:rPr lang="en-US" sz="1200" kern="1200" dirty="0" err="1" smtClean="0">
                <a:solidFill>
                  <a:schemeClr val="tx1"/>
                </a:solidFill>
                <a:latin typeface="Arial" charset="0"/>
                <a:ea typeface="Arial" charset="0"/>
                <a:cs typeface="Arial" charset="0"/>
              </a:rPr>
              <a:t>processability</a:t>
            </a:r>
            <a:r>
              <a:rPr lang="en-US" sz="1200" kern="1200" dirty="0" smtClean="0">
                <a:solidFill>
                  <a:schemeClr val="tx1"/>
                </a:solidFill>
                <a:latin typeface="Arial" charset="0"/>
                <a:ea typeface="Arial" charset="0"/>
                <a:cs typeface="Arial" charset="0"/>
              </a:rPr>
              <a:t> is to look at our own tools</a:t>
            </a:r>
            <a:endParaRPr lang="en-AU" sz="1200" kern="1200" dirty="0" smtClean="0">
              <a:solidFill>
                <a:schemeClr val="tx1"/>
              </a:solidFill>
              <a:latin typeface="Arial" charset="0"/>
              <a:ea typeface="Arial" charset="0"/>
              <a:cs typeface="Arial" charset="0"/>
            </a:endParaRPr>
          </a:p>
          <a:p>
            <a:pPr lvl="0">
              <a:buFont typeface="Arial" pitchFamily="34" charset="0"/>
              <a:buChar char="•"/>
            </a:pPr>
            <a:r>
              <a:rPr lang="en-US" sz="1200" kern="1200" dirty="0" smtClean="0">
                <a:solidFill>
                  <a:schemeClr val="tx1"/>
                </a:solidFill>
                <a:latin typeface="Arial" charset="0"/>
                <a:ea typeface="Arial" charset="0"/>
                <a:cs typeface="Arial" charset="0"/>
              </a:rPr>
              <a:t> How well do the recordkeeping instruments we produce and champion represent recordkeeping metadata for machine interoperability?</a:t>
            </a:r>
            <a:endParaRPr lang="en-AU" sz="1200" kern="1200" dirty="0" smtClean="0">
              <a:solidFill>
                <a:schemeClr val="tx1"/>
              </a:solidFill>
              <a:latin typeface="Arial" charset="0"/>
              <a:ea typeface="Arial" charset="0"/>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11</a:t>
            </a:fld>
            <a:endParaRPr lang="en-AU"/>
          </a:p>
        </p:txBody>
      </p:sp>
    </p:spTree>
    <p:extLst>
      <p:ext uri="{BB962C8B-B14F-4D97-AF65-F5344CB8AC3E}">
        <p14:creationId xmlns:p14="http://schemas.microsoft.com/office/powerpoint/2010/main" val="186451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kern="1200" dirty="0" smtClean="0">
                <a:solidFill>
                  <a:schemeClr val="tx1"/>
                </a:solidFill>
                <a:latin typeface="Arial" charset="0"/>
                <a:ea typeface="Arial" charset="0"/>
                <a:cs typeface="Arial" charset="0"/>
              </a:rPr>
              <a:t>Imperatives for Interoperability – increased since the CRKM Project</a:t>
            </a:r>
          </a:p>
          <a:p>
            <a:pPr lvl="0">
              <a:buFont typeface="Arial" pitchFamily="34" charset="0"/>
              <a:buChar char="•"/>
            </a:pPr>
            <a:r>
              <a:rPr lang="en-AU" sz="1200" kern="1200" dirty="0" smtClean="0">
                <a:solidFill>
                  <a:schemeClr val="tx1"/>
                </a:solidFill>
                <a:latin typeface="Arial" charset="0"/>
                <a:ea typeface="Arial" charset="0"/>
                <a:cs typeface="Arial" charset="0"/>
              </a:rPr>
              <a:t> Service oriented architectures </a:t>
            </a:r>
          </a:p>
          <a:p>
            <a:pPr lvl="0">
              <a:buFont typeface="Arial" pitchFamily="34" charset="0"/>
              <a:buChar char="•"/>
            </a:pPr>
            <a:r>
              <a:rPr lang="en-AU" sz="1200" kern="1200" dirty="0" smtClean="0">
                <a:solidFill>
                  <a:schemeClr val="tx1"/>
                </a:solidFill>
                <a:latin typeface="Arial" charset="0"/>
                <a:ea typeface="Arial" charset="0"/>
                <a:cs typeface="Arial" charset="0"/>
              </a:rPr>
              <a:t> Social media =&gt; social business</a:t>
            </a:r>
          </a:p>
          <a:p>
            <a:pPr lvl="0">
              <a:buFont typeface="Arial" pitchFamily="34" charset="0"/>
              <a:buChar char="•"/>
            </a:pPr>
            <a:r>
              <a:rPr lang="en-AU" sz="1200" kern="1200" dirty="0" smtClean="0">
                <a:solidFill>
                  <a:schemeClr val="tx1"/>
                </a:solidFill>
                <a:latin typeface="Arial" charset="0"/>
                <a:ea typeface="Arial" charset="0"/>
                <a:cs typeface="Arial" charset="0"/>
              </a:rPr>
              <a:t> Cloud computing, Software as a Service (</a:t>
            </a:r>
            <a:r>
              <a:rPr lang="en-AU" sz="1200" kern="1200" dirty="0" err="1" smtClean="0">
                <a:solidFill>
                  <a:schemeClr val="tx1"/>
                </a:solidFill>
                <a:latin typeface="Arial" charset="0"/>
                <a:ea typeface="Arial" charset="0"/>
                <a:cs typeface="Arial" charset="0"/>
              </a:rPr>
              <a:t>SaaS</a:t>
            </a:r>
            <a:endParaRPr lang="en-AU" sz="1200" kern="1200" dirty="0" smtClean="0">
              <a:solidFill>
                <a:schemeClr val="tx1"/>
              </a:solidFill>
              <a:latin typeface="Arial" charset="0"/>
              <a:ea typeface="Arial" charset="0"/>
              <a:cs typeface="Arial" charset="0"/>
            </a:endParaRPr>
          </a:p>
          <a:p>
            <a:pPr lvl="0">
              <a:buFont typeface="Arial" pitchFamily="34" charset="0"/>
              <a:buChar char="•"/>
            </a:pPr>
            <a:r>
              <a:rPr lang="en-AU" sz="1200" kern="1200" dirty="0" smtClean="0">
                <a:solidFill>
                  <a:schemeClr val="tx1"/>
                </a:solidFill>
                <a:latin typeface="Arial" charset="0"/>
                <a:ea typeface="Arial" charset="0"/>
                <a:cs typeface="Arial" charset="0"/>
              </a:rPr>
              <a:t> Mobile Devices – if we are not thinking about how to get</a:t>
            </a:r>
            <a:r>
              <a:rPr lang="en-AU" sz="1200" kern="1200" baseline="0" dirty="0" smtClean="0">
                <a:solidFill>
                  <a:schemeClr val="tx1"/>
                </a:solidFill>
                <a:latin typeface="Arial" charset="0"/>
                <a:ea typeface="Arial" charset="0"/>
                <a:cs typeface="Arial" charset="0"/>
              </a:rPr>
              <a:t> recordkeeping</a:t>
            </a:r>
            <a:r>
              <a:rPr lang="en-AU" sz="1200" kern="1200" dirty="0" smtClean="0">
                <a:solidFill>
                  <a:schemeClr val="tx1"/>
                </a:solidFill>
                <a:latin typeface="Arial" charset="0"/>
                <a:ea typeface="Arial" charset="0"/>
                <a:cs typeface="Arial" charset="0"/>
              </a:rPr>
              <a:t> interfaces onto these then we are in big trouble.</a:t>
            </a:r>
          </a:p>
          <a:p>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12</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gn="l" rtl="0" eaLnBrk="0" fontAlgn="base" hangingPunct="0">
              <a:spcBef>
                <a:spcPct val="30000"/>
              </a:spcBef>
              <a:spcAft>
                <a:spcPct val="0"/>
              </a:spcAft>
            </a:pPr>
            <a:r>
              <a:rPr lang="en-AU" baseline="0" dirty="0" smtClean="0"/>
              <a:t>So what to do to move forward and progress the recordkeeping metadata interoperability revolution</a:t>
            </a:r>
          </a:p>
          <a:p>
            <a:pPr lvl="0" algn="l" rtl="0" eaLnBrk="0" fontAlgn="base" hangingPunct="0">
              <a:spcBef>
                <a:spcPct val="30000"/>
              </a:spcBef>
              <a:spcAft>
                <a:spcPct val="0"/>
              </a:spcAft>
              <a:buFont typeface="Arial" pitchFamily="34" charset="0"/>
              <a:buChar char="•"/>
            </a:pPr>
            <a:r>
              <a:rPr lang="en-AU" baseline="0" dirty="0" smtClean="0"/>
              <a:t> What can we learn from those currently successfully automating metadata capture and/or facilitating its augmentation?</a:t>
            </a:r>
          </a:p>
          <a:p>
            <a:pPr algn="l" rtl="0" eaLnBrk="0" fontAlgn="base" hangingPunct="0">
              <a:spcBef>
                <a:spcPct val="30000"/>
              </a:spcBef>
              <a:spcAft>
                <a:spcPct val="0"/>
              </a:spcAft>
              <a:buFont typeface="Arial" pitchFamily="34" charset="0"/>
              <a:buChar char="•"/>
            </a:pPr>
            <a:r>
              <a:rPr lang="en-AU" baseline="0" dirty="0" smtClean="0"/>
              <a:t> [CLICK] Turn to a couple of internet and Social Media giants for some ideas</a:t>
            </a:r>
          </a:p>
          <a:p>
            <a:pPr algn="l" rtl="0" eaLnBrk="0" fontAlgn="base" hangingPunct="0">
              <a:spcBef>
                <a:spcPct val="30000"/>
              </a:spcBef>
              <a:spcAft>
                <a:spcPct val="0"/>
              </a:spcAft>
              <a:buFont typeface="Arial" pitchFamily="34" charset="0"/>
              <a:buNone/>
            </a:pPr>
            <a:endParaRPr lang="en-AU" baseline="0" dirty="0" smtClean="0"/>
          </a:p>
          <a:p>
            <a:pPr algn="l" rtl="0" eaLnBrk="0" fontAlgn="base" hangingPunct="0">
              <a:spcBef>
                <a:spcPct val="30000"/>
              </a:spcBef>
              <a:spcAft>
                <a:spcPct val="0"/>
              </a:spcAft>
            </a:pPr>
            <a:r>
              <a:rPr lang="en-AU" b="1" baseline="0" dirty="0" smtClean="0"/>
              <a:t>Firstly Google </a:t>
            </a:r>
            <a:r>
              <a:rPr lang="en-AU" baseline="0" dirty="0" smtClean="0"/>
              <a:t>– king of deriving metadata about web pages through mining content and context to use in their search and page rank algorithms</a:t>
            </a:r>
          </a:p>
          <a:p>
            <a:pPr lvl="0" algn="l" rtl="0" eaLnBrk="0" fontAlgn="base" hangingPunct="0">
              <a:spcBef>
                <a:spcPct val="30000"/>
              </a:spcBef>
              <a:spcAft>
                <a:spcPct val="0"/>
              </a:spcAft>
              <a:buFont typeface="Arial" pitchFamily="34" charset="0"/>
              <a:buChar char="•"/>
            </a:pPr>
            <a:r>
              <a:rPr lang="en-AU" baseline="0" dirty="0" smtClean="0"/>
              <a:t> Anyone looked at Google Analytics? Staggering the amount of information that can be derived from transaction logs</a:t>
            </a:r>
          </a:p>
          <a:p>
            <a:pPr lvl="0" algn="l" rtl="0" eaLnBrk="0" fontAlgn="base" hangingPunct="0">
              <a:spcBef>
                <a:spcPct val="30000"/>
              </a:spcBef>
              <a:spcAft>
                <a:spcPct val="0"/>
              </a:spcAft>
              <a:buFont typeface="Arial" pitchFamily="34" charset="0"/>
              <a:buChar char="•"/>
            </a:pPr>
            <a:r>
              <a:rPr lang="en-AU" baseline="0" dirty="0" smtClean="0"/>
              <a:t> Got to improve our own capacities to derive metadata in automated ways rather than relying on human input </a:t>
            </a:r>
          </a:p>
          <a:p>
            <a:pPr algn="l" rtl="0" eaLnBrk="0" fontAlgn="base" hangingPunct="0">
              <a:spcBef>
                <a:spcPct val="30000"/>
              </a:spcBef>
              <a:spcAft>
                <a:spcPct val="0"/>
              </a:spcAft>
            </a:pPr>
            <a:r>
              <a:rPr lang="en-AU" baseline="0" dirty="0" smtClean="0"/>
              <a:t> </a:t>
            </a:r>
          </a:p>
          <a:p>
            <a:pPr algn="l" rtl="0" eaLnBrk="0" fontAlgn="base" hangingPunct="0">
              <a:spcBef>
                <a:spcPct val="30000"/>
              </a:spcBef>
              <a:spcAft>
                <a:spcPct val="0"/>
              </a:spcAft>
            </a:pPr>
            <a:r>
              <a:rPr lang="en-AU" b="1" baseline="0" dirty="0" err="1" smtClean="0"/>
              <a:t>Facebook</a:t>
            </a:r>
            <a:endParaRPr lang="en-AU" b="1" baseline="0" dirty="0" smtClean="0"/>
          </a:p>
          <a:p>
            <a:pPr lvl="0" algn="l" rtl="0" eaLnBrk="0" fontAlgn="base" hangingPunct="0">
              <a:spcBef>
                <a:spcPct val="30000"/>
              </a:spcBef>
              <a:spcAft>
                <a:spcPct val="0"/>
              </a:spcAft>
              <a:buFont typeface="Arial" pitchFamily="34" charset="0"/>
              <a:buChar char="•"/>
            </a:pPr>
            <a:r>
              <a:rPr lang="en-AU" baseline="0" dirty="0" smtClean="0"/>
              <a:t> Like Google, automatically capturing billions of social transactions</a:t>
            </a:r>
          </a:p>
          <a:p>
            <a:pPr lvl="0" algn="l" rtl="0" eaLnBrk="0" fontAlgn="base" hangingPunct="0">
              <a:spcBef>
                <a:spcPct val="30000"/>
              </a:spcBef>
              <a:spcAft>
                <a:spcPct val="0"/>
              </a:spcAft>
              <a:buFont typeface="Arial" pitchFamily="34" charset="0"/>
              <a:buChar char="•"/>
            </a:pPr>
            <a:r>
              <a:rPr lang="en-AU" baseline="0" dirty="0" smtClean="0"/>
              <a:t> Millions of people happily sharing and tagging stuff in context – Sounds like what we want to do when we ask people to file stuff?</a:t>
            </a:r>
          </a:p>
          <a:p>
            <a:pPr lvl="0" algn="l" rtl="0" eaLnBrk="0" fontAlgn="base" hangingPunct="0">
              <a:spcBef>
                <a:spcPct val="30000"/>
              </a:spcBef>
              <a:spcAft>
                <a:spcPct val="0"/>
              </a:spcAft>
              <a:buFont typeface="Arial" pitchFamily="34" charset="0"/>
              <a:buChar char="•"/>
            </a:pPr>
            <a:r>
              <a:rPr lang="en-AU" baseline="0" dirty="0" smtClean="0"/>
              <a:t> Adding metadata without complaint – through profiles, tagging, likes/dislikes etc. How can this behaviour be translated into business environments and applications? </a:t>
            </a:r>
          </a:p>
          <a:p>
            <a:pPr algn="l" rtl="0" eaLnBrk="0" fontAlgn="base" hangingPunct="0">
              <a:spcBef>
                <a:spcPct val="30000"/>
              </a:spcBef>
              <a:spcAft>
                <a:spcPct val="0"/>
              </a:spcAft>
            </a:pPr>
            <a:r>
              <a:rPr lang="en-AU" baseline="0" dirty="0" smtClean="0"/>
              <a:t> </a:t>
            </a:r>
          </a:p>
          <a:p>
            <a:pPr algn="l" rtl="0" eaLnBrk="0" fontAlgn="base" hangingPunct="0">
              <a:spcBef>
                <a:spcPct val="30000"/>
              </a:spcBef>
              <a:spcAft>
                <a:spcPct val="0"/>
              </a:spcAft>
            </a:pPr>
            <a:r>
              <a:rPr lang="en-AU" b="1" baseline="0" dirty="0" smtClean="0"/>
              <a:t>What happens if we apply into recordkeeping systems? </a:t>
            </a:r>
          </a:p>
          <a:p>
            <a:pPr lvl="0" algn="l" rtl="0" eaLnBrk="0" fontAlgn="base" hangingPunct="0">
              <a:spcBef>
                <a:spcPct val="30000"/>
              </a:spcBef>
              <a:spcAft>
                <a:spcPct val="0"/>
              </a:spcAft>
              <a:buFont typeface="Arial" pitchFamily="34" charset="0"/>
              <a:buChar char="•"/>
            </a:pPr>
            <a:r>
              <a:rPr lang="en-AU" baseline="0" dirty="0" smtClean="0"/>
              <a:t> Not just a veneer of crowd sourced content – but augmenting what can easily capture automatically about transactions with layers of derived and human supplied context</a:t>
            </a:r>
          </a:p>
          <a:p>
            <a:pPr lvl="0" algn="l" rtl="0" eaLnBrk="0" fontAlgn="base" hangingPunct="0">
              <a:spcBef>
                <a:spcPct val="30000"/>
              </a:spcBef>
              <a:spcAft>
                <a:spcPct val="0"/>
              </a:spcAft>
              <a:buFont typeface="Arial" pitchFamily="34" charset="0"/>
              <a:buChar char="•"/>
            </a:pPr>
            <a:r>
              <a:rPr lang="en-AU" baseline="0" dirty="0" smtClean="0"/>
              <a:t> Sharing and tagging embedded into business processes</a:t>
            </a:r>
          </a:p>
          <a:p>
            <a:pPr lvl="0" algn="l" rtl="0" eaLnBrk="0" fontAlgn="base" hangingPunct="0">
              <a:spcBef>
                <a:spcPct val="30000"/>
              </a:spcBef>
              <a:spcAft>
                <a:spcPct val="0"/>
              </a:spcAft>
              <a:buFont typeface="Arial" pitchFamily="34" charset="0"/>
              <a:buChar char="•"/>
            </a:pPr>
            <a:r>
              <a:rPr lang="en-AU" baseline="0" dirty="0" smtClean="0"/>
              <a:t> I don’t think we can afford not to think about how our standards and practices play out in these kinds of spaces. </a:t>
            </a:r>
          </a:p>
          <a:p>
            <a:pPr lvl="0" algn="l" rtl="0" eaLnBrk="0" fontAlgn="base" hangingPunct="0">
              <a:spcBef>
                <a:spcPct val="30000"/>
              </a:spcBef>
              <a:spcAft>
                <a:spcPct val="0"/>
              </a:spcAft>
              <a:buFont typeface="Arial" pitchFamily="34" charset="0"/>
              <a:buChar char="•"/>
            </a:pPr>
            <a:r>
              <a:rPr lang="en-AU" baseline="0" dirty="0" smtClean="0"/>
              <a:t> Social media will transform the way we go about business – are our recordkeeping instruments going to be able to handle it?</a:t>
            </a:r>
          </a:p>
          <a:p>
            <a:pPr algn="l" rtl="0" eaLnBrk="0" fontAlgn="base" hangingPunct="0">
              <a:spcBef>
                <a:spcPct val="30000"/>
              </a:spcBef>
              <a:spcAft>
                <a:spcPct val="0"/>
              </a:spcAft>
            </a:pPr>
            <a:endParaRPr lang="en-AU" baseline="0" dirty="0" smtClean="0"/>
          </a:p>
          <a:p>
            <a:pPr algn="l" rtl="0" eaLnBrk="0" fontAlgn="base" hangingPunct="0">
              <a:spcBef>
                <a:spcPct val="30000"/>
              </a:spcBef>
              <a:spcAft>
                <a:spcPct val="0"/>
              </a:spcAft>
            </a:pPr>
            <a:r>
              <a:rPr lang="en-AU" baseline="0" dirty="0" smtClean="0"/>
              <a:t>Can the conceptualisations of recordkeeping metadata discussed today help?</a:t>
            </a:r>
          </a:p>
          <a:p>
            <a:pPr lvl="0" algn="l" rtl="0" eaLnBrk="0" fontAlgn="base" hangingPunct="0">
              <a:spcBef>
                <a:spcPct val="30000"/>
              </a:spcBef>
              <a:spcAft>
                <a:spcPct val="0"/>
              </a:spcAft>
              <a:buFont typeface="Arial" pitchFamily="34" charset="0"/>
              <a:buChar char="•"/>
            </a:pPr>
            <a:r>
              <a:rPr lang="en-AU" baseline="0" dirty="0" smtClean="0"/>
              <a:t> From being involved in some of their development I believe that they can</a:t>
            </a:r>
          </a:p>
          <a:p>
            <a:pPr lvl="0" algn="l" rtl="0" eaLnBrk="0" fontAlgn="base" hangingPunct="0">
              <a:spcBef>
                <a:spcPct val="30000"/>
              </a:spcBef>
              <a:spcAft>
                <a:spcPct val="0"/>
              </a:spcAft>
              <a:buFont typeface="Arial" pitchFamily="34" charset="0"/>
              <a:buChar char="•"/>
            </a:pPr>
            <a:r>
              <a:rPr lang="en-AU" baseline="0" dirty="0" smtClean="0"/>
              <a:t> They have been designed with integration into all kinds of systems in mind</a:t>
            </a:r>
          </a:p>
          <a:p>
            <a:pPr lvl="0" algn="l" rtl="0" eaLnBrk="0" fontAlgn="base" hangingPunct="0">
              <a:spcBef>
                <a:spcPct val="30000"/>
              </a:spcBef>
              <a:spcAft>
                <a:spcPct val="0"/>
              </a:spcAft>
              <a:buFont typeface="Arial" pitchFamily="34" charset="0"/>
              <a:buChar char="•"/>
            </a:pPr>
            <a:r>
              <a:rPr lang="en-AU" baseline="0" dirty="0" smtClean="0"/>
              <a:t> They are intended to be </a:t>
            </a:r>
            <a:r>
              <a:rPr lang="en-AU" baseline="0" dirty="0" err="1" smtClean="0"/>
              <a:t>aspirational</a:t>
            </a:r>
            <a:endParaRPr lang="en-AU" baseline="0" dirty="0" smtClean="0"/>
          </a:p>
          <a:p>
            <a:pPr algn="l" rtl="0" eaLnBrk="0" fontAlgn="base" hangingPunct="0">
              <a:spcBef>
                <a:spcPct val="30000"/>
              </a:spcBef>
              <a:spcAft>
                <a:spcPct val="0"/>
              </a:spcAft>
            </a:pPr>
            <a:r>
              <a:rPr lang="en-AU" baseline="0" dirty="0" smtClean="0"/>
              <a:t> </a:t>
            </a:r>
          </a:p>
          <a:p>
            <a:pPr algn="l" rtl="0" eaLnBrk="0" fontAlgn="base" hangingPunct="0">
              <a:spcBef>
                <a:spcPct val="30000"/>
              </a:spcBef>
              <a:spcAft>
                <a:spcPct val="0"/>
              </a:spcAft>
            </a:pPr>
            <a:r>
              <a:rPr lang="en-AU" baseline="0" dirty="0" smtClean="0"/>
              <a:t>Perhaps not about top down development of agency or organisation wide schemas, but how might work for localised mapping of recordkeeping functionality between business and recordkeeping control systems</a:t>
            </a:r>
          </a:p>
          <a:p>
            <a:pPr lvl="0" algn="l" rtl="0" eaLnBrk="0" fontAlgn="base" hangingPunct="0">
              <a:spcBef>
                <a:spcPct val="30000"/>
              </a:spcBef>
              <a:spcAft>
                <a:spcPct val="0"/>
              </a:spcAft>
            </a:pPr>
            <a:endParaRPr lang="en-AU" baseline="0" dirty="0" smtClean="0"/>
          </a:p>
        </p:txBody>
      </p:sp>
      <p:sp>
        <p:nvSpPr>
          <p:cNvPr id="4" name="Slide Number Placeholder 3"/>
          <p:cNvSpPr>
            <a:spLocks noGrp="1"/>
          </p:cNvSpPr>
          <p:nvPr>
            <p:ph type="sldNum" sz="quarter" idx="10"/>
          </p:nvPr>
        </p:nvSpPr>
        <p:spPr/>
        <p:txBody>
          <a:bodyPr/>
          <a:lstStyle/>
          <a:p>
            <a:fld id="{D5BFB97C-8E06-46B1-B77F-1866B70DAC8B}" type="slidenum">
              <a:rPr lang="en-AU" smtClean="0"/>
              <a:pPr/>
              <a:t>13</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How do</a:t>
            </a:r>
            <a:r>
              <a:rPr lang="en-AU" baseline="0" dirty="0" smtClean="0"/>
              <a:t> we respond to these challenges, that would see us reinvent our methods?</a:t>
            </a:r>
          </a:p>
          <a:p>
            <a:endParaRPr lang="en-AU" baseline="0" dirty="0" smtClean="0"/>
          </a:p>
          <a:p>
            <a:r>
              <a:rPr lang="en-AU" sz="1200" kern="1200" dirty="0" smtClean="0">
                <a:solidFill>
                  <a:schemeClr val="tx1"/>
                </a:solidFill>
                <a:latin typeface="Arial" charset="0"/>
                <a:ea typeface="Arial" charset="0"/>
                <a:cs typeface="Arial" charset="0"/>
              </a:rPr>
              <a:t>Addressing these issues requires a complex mix of research and practical activities, that can take emergent ideas, explore their promise, shepherd their development and foster their realisation and deployment into disciplined enterprise systems. </a:t>
            </a:r>
          </a:p>
          <a:p>
            <a:endParaRPr lang="en-AU" sz="1200" kern="1200" dirty="0" smtClean="0">
              <a:solidFill>
                <a:schemeClr val="tx1"/>
              </a:solidFill>
              <a:latin typeface="Arial" charset="0"/>
              <a:ea typeface="Arial" charset="0"/>
              <a:cs typeface="Arial" charset="0"/>
            </a:endParaRPr>
          </a:p>
          <a:p>
            <a:r>
              <a:rPr lang="en-AU" sz="1200" kern="1200" dirty="0" smtClean="0">
                <a:solidFill>
                  <a:schemeClr val="tx1"/>
                </a:solidFill>
                <a:latin typeface="Arial" charset="0"/>
                <a:ea typeface="Arial" charset="0"/>
                <a:cs typeface="Arial" charset="0"/>
              </a:rPr>
              <a:t>This suggests the need for researchers and practitioners to be able to come together in ‘healthy hothouses’ that can nurture recordkeeping innovation</a:t>
            </a:r>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14</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C4AF7B-5BEA-4B1D-BCB7-FCE53AAA43D2}" type="slidenum">
              <a:rPr lang="en-AU"/>
              <a:pPr/>
              <a:t>15</a:t>
            </a:fld>
            <a:endParaRPr lang="en-AU"/>
          </a:p>
        </p:txBody>
      </p:sp>
      <p:sp>
        <p:nvSpPr>
          <p:cNvPr id="218114" name="Rectangle 2"/>
          <p:cNvSpPr>
            <a:spLocks noGrp="1" noRot="1" noChangeAspect="1" noChangeArrowheads="1" noTextEdit="1"/>
          </p:cNvSpPr>
          <p:nvPr>
            <p:ph type="sldImg"/>
          </p:nvPr>
        </p:nvSpPr>
        <p:spPr>
          <a:xfrm>
            <a:off x="914400" y="754063"/>
            <a:ext cx="5029200" cy="3771900"/>
          </a:xfrm>
          <a:ln/>
        </p:spPr>
      </p:sp>
      <p:sp>
        <p:nvSpPr>
          <p:cNvPr id="218115" name="Rectangle 3"/>
          <p:cNvSpPr>
            <a:spLocks noGrp="1" noChangeArrowheads="1"/>
          </p:cNvSpPr>
          <p:nvPr>
            <p:ph type="body" idx="1"/>
          </p:nvPr>
        </p:nvSpPr>
        <p:spPr/>
        <p:txBody>
          <a:bodyPr/>
          <a:lstStyle/>
          <a:p>
            <a:r>
              <a:rPr lang="en-AU" sz="1000" b="1" kern="1200" dirty="0" smtClean="0">
                <a:solidFill>
                  <a:schemeClr val="tx1"/>
                </a:solidFill>
                <a:latin typeface="Arial" charset="0"/>
                <a:ea typeface="Arial" charset="0"/>
                <a:cs typeface="Arial" charset="0"/>
              </a:rPr>
              <a:t>Healthy hothouse idea – comes from involvement in </a:t>
            </a:r>
            <a:r>
              <a:rPr lang="en-AU" sz="1000" b="1" kern="1200" dirty="0" err="1" smtClean="0">
                <a:solidFill>
                  <a:schemeClr val="tx1"/>
                </a:solidFill>
                <a:latin typeface="Arial" charset="0"/>
                <a:ea typeface="Arial" charset="0"/>
                <a:cs typeface="Arial" charset="0"/>
              </a:rPr>
              <a:t>eResearch</a:t>
            </a:r>
            <a:r>
              <a:rPr lang="en-AU" sz="1000" b="1" kern="1200" dirty="0" smtClean="0">
                <a:solidFill>
                  <a:schemeClr val="tx1"/>
                </a:solidFill>
                <a:latin typeface="Arial" charset="0"/>
                <a:ea typeface="Arial" charset="0"/>
                <a:cs typeface="Arial" charset="0"/>
              </a:rPr>
              <a:t> at </a:t>
            </a:r>
            <a:r>
              <a:rPr lang="en-AU" sz="1000" b="1" kern="1200" dirty="0" err="1" smtClean="0">
                <a:solidFill>
                  <a:schemeClr val="tx1"/>
                </a:solidFill>
                <a:latin typeface="Arial" charset="0"/>
                <a:ea typeface="Arial" charset="0"/>
                <a:cs typeface="Arial" charset="0"/>
              </a:rPr>
              <a:t>Melb</a:t>
            </a:r>
            <a:r>
              <a:rPr lang="en-AU" sz="1000" b="1" kern="1200" baseline="0" dirty="0" smtClean="0">
                <a:solidFill>
                  <a:schemeClr val="tx1"/>
                </a:solidFill>
                <a:latin typeface="Arial" charset="0"/>
                <a:ea typeface="Arial" charset="0"/>
                <a:cs typeface="Arial" charset="0"/>
              </a:rPr>
              <a:t> Uni</a:t>
            </a:r>
            <a:endParaRPr lang="en-AU" sz="1000" kern="1200" dirty="0" smtClean="0">
              <a:solidFill>
                <a:schemeClr val="tx1"/>
              </a:solidFill>
              <a:latin typeface="Arial" charset="0"/>
              <a:ea typeface="Arial" charset="0"/>
              <a:cs typeface="Arial" charset="0"/>
            </a:endParaRPr>
          </a:p>
          <a:p>
            <a:pPr lvl="0">
              <a:buFont typeface="Arial" pitchFamily="34" charset="0"/>
              <a:buChar char="•"/>
            </a:pPr>
            <a:r>
              <a:rPr lang="en-AU" sz="1000" kern="1200" dirty="0" smtClean="0">
                <a:solidFill>
                  <a:schemeClr val="tx1"/>
                </a:solidFill>
                <a:latin typeface="Arial" charset="0"/>
                <a:ea typeface="Arial" charset="0"/>
                <a:cs typeface="Arial" charset="0"/>
              </a:rPr>
              <a:t>Paul </a:t>
            </a:r>
            <a:r>
              <a:rPr lang="en-AU" sz="1000" kern="1200" dirty="0" err="1" smtClean="0">
                <a:solidFill>
                  <a:schemeClr val="tx1"/>
                </a:solidFill>
                <a:latin typeface="Arial" charset="0"/>
                <a:ea typeface="Arial" charset="0"/>
                <a:cs typeface="Arial" charset="0"/>
              </a:rPr>
              <a:t>Bonnington</a:t>
            </a:r>
            <a:r>
              <a:rPr lang="en-AU" sz="1000" kern="1200" dirty="0" smtClean="0">
                <a:solidFill>
                  <a:schemeClr val="tx1"/>
                </a:solidFill>
                <a:latin typeface="Arial" charset="0"/>
                <a:ea typeface="Arial" charset="0"/>
                <a:cs typeface="Arial" charset="0"/>
              </a:rPr>
              <a:t>  the Monash </a:t>
            </a:r>
            <a:r>
              <a:rPr lang="en-AU" sz="1000" kern="1200" dirty="0" err="1" smtClean="0">
                <a:solidFill>
                  <a:schemeClr val="tx1"/>
                </a:solidFill>
                <a:latin typeface="Arial" charset="0"/>
                <a:ea typeface="Arial" charset="0"/>
                <a:cs typeface="Arial" charset="0"/>
              </a:rPr>
              <a:t>eResearch</a:t>
            </a:r>
            <a:r>
              <a:rPr lang="en-AU" sz="1000" kern="1200" dirty="0" smtClean="0">
                <a:solidFill>
                  <a:schemeClr val="tx1"/>
                </a:solidFill>
                <a:latin typeface="Arial" charset="0"/>
                <a:ea typeface="Arial" charset="0"/>
                <a:cs typeface="Arial" charset="0"/>
              </a:rPr>
              <a:t> Director</a:t>
            </a:r>
            <a:r>
              <a:rPr lang="en-AU" sz="1000" kern="1200" baseline="0" dirty="0" smtClean="0">
                <a:solidFill>
                  <a:schemeClr val="tx1"/>
                </a:solidFill>
                <a:latin typeface="Arial" charset="0"/>
                <a:ea typeface="Arial" charset="0"/>
                <a:cs typeface="Arial" charset="0"/>
              </a:rPr>
              <a:t> </a:t>
            </a:r>
            <a:r>
              <a:rPr lang="en-AU" sz="1000" kern="1200" dirty="0" smtClean="0">
                <a:solidFill>
                  <a:schemeClr val="tx1"/>
                </a:solidFill>
                <a:latin typeface="Arial" charset="0"/>
                <a:ea typeface="Arial" charset="0"/>
                <a:cs typeface="Arial" charset="0"/>
              </a:rPr>
              <a:t>presented this diagram at a VERSI  </a:t>
            </a:r>
            <a:r>
              <a:rPr lang="en-AU" sz="1000" kern="1200" dirty="0" err="1" smtClean="0">
                <a:solidFill>
                  <a:schemeClr val="tx1"/>
                </a:solidFill>
                <a:latin typeface="Arial" charset="0"/>
                <a:ea typeface="Arial" charset="0"/>
                <a:cs typeface="Arial" charset="0"/>
              </a:rPr>
              <a:t>eResearch</a:t>
            </a:r>
            <a:r>
              <a:rPr lang="en-AU" sz="1000" kern="1200" dirty="0" smtClean="0">
                <a:solidFill>
                  <a:schemeClr val="tx1"/>
                </a:solidFill>
                <a:latin typeface="Arial" charset="0"/>
                <a:ea typeface="Arial" charset="0"/>
                <a:cs typeface="Arial" charset="0"/>
              </a:rPr>
              <a:t> coffee morning</a:t>
            </a:r>
            <a:r>
              <a:rPr lang="en-AU" sz="1000" kern="1200" baseline="0" dirty="0" smtClean="0">
                <a:solidFill>
                  <a:schemeClr val="tx1"/>
                </a:solidFill>
                <a:latin typeface="Arial" charset="0"/>
                <a:ea typeface="Arial" charset="0"/>
                <a:cs typeface="Arial" charset="0"/>
              </a:rPr>
              <a:t> </a:t>
            </a:r>
            <a:r>
              <a:rPr lang="en-AU" sz="1000" kern="1200" dirty="0" smtClean="0">
                <a:solidFill>
                  <a:schemeClr val="tx1"/>
                </a:solidFill>
                <a:latin typeface="Arial" charset="0"/>
                <a:ea typeface="Arial" charset="0"/>
                <a:cs typeface="Arial" charset="0"/>
              </a:rPr>
              <a:t>in 2008. Nice to hear someone say – ‘Hey there are problems in e-Research, not always getting returns on investments, not getting the expected general uptake’ and here might be </a:t>
            </a:r>
            <a:r>
              <a:rPr lang="en-AU" sz="1000" kern="1200" baseline="0" dirty="0" smtClean="0">
                <a:solidFill>
                  <a:schemeClr val="tx1"/>
                </a:solidFill>
                <a:latin typeface="Arial" charset="0"/>
                <a:ea typeface="Arial" charset="0"/>
                <a:cs typeface="Arial" charset="0"/>
              </a:rPr>
              <a:t>why</a:t>
            </a:r>
            <a:endParaRPr lang="en-AU" sz="1000" kern="1200" dirty="0" smtClean="0">
              <a:solidFill>
                <a:schemeClr val="tx1"/>
              </a:solidFill>
              <a:latin typeface="Arial" charset="0"/>
              <a:ea typeface="Arial" charset="0"/>
              <a:cs typeface="Arial" charset="0"/>
            </a:endParaRPr>
          </a:p>
          <a:p>
            <a:pPr lvl="0">
              <a:buFont typeface="Arial" pitchFamily="34" charset="0"/>
              <a:buChar char="•"/>
            </a:pPr>
            <a:r>
              <a:rPr lang="en-AU" sz="1000" kern="1200" baseline="0" dirty="0" smtClean="0">
                <a:solidFill>
                  <a:schemeClr val="tx1"/>
                </a:solidFill>
                <a:latin typeface="Arial" charset="0"/>
                <a:ea typeface="Arial" charset="0"/>
                <a:cs typeface="Arial" charset="0"/>
              </a:rPr>
              <a:t> </a:t>
            </a:r>
            <a:r>
              <a:rPr lang="en-AU" sz="1000" kern="1200" dirty="0" smtClean="0">
                <a:solidFill>
                  <a:schemeClr val="tx1"/>
                </a:solidFill>
                <a:latin typeface="Arial" charset="0"/>
                <a:ea typeface="Arial" charset="0"/>
                <a:cs typeface="Arial" charset="0"/>
              </a:rPr>
              <a:t>Gartner hype-cycle, overlaid with 3 zones – Chaotic sandpit, Healthy Hothouse and Disciplined Engine Room</a:t>
            </a:r>
          </a:p>
          <a:p>
            <a:pPr lvl="0">
              <a:buFont typeface="Arial" pitchFamily="34" charset="0"/>
              <a:buChar char="•"/>
            </a:pPr>
            <a:r>
              <a:rPr lang="en-AU" sz="1000" kern="1200" dirty="0" smtClean="0">
                <a:solidFill>
                  <a:schemeClr val="tx1"/>
                </a:solidFill>
                <a:latin typeface="Arial" charset="0"/>
                <a:ea typeface="Arial" charset="0"/>
                <a:cs typeface="Arial" charset="0"/>
              </a:rPr>
              <a:t> In </a:t>
            </a:r>
            <a:r>
              <a:rPr lang="en-AU" sz="1000" kern="1200" dirty="0" err="1" smtClean="0">
                <a:solidFill>
                  <a:schemeClr val="tx1"/>
                </a:solidFill>
                <a:latin typeface="Arial" charset="0"/>
                <a:ea typeface="Arial" charset="0"/>
                <a:cs typeface="Arial" charset="0"/>
              </a:rPr>
              <a:t>eResearch</a:t>
            </a:r>
            <a:r>
              <a:rPr lang="en-AU" sz="1000" kern="1200" dirty="0" smtClean="0">
                <a:solidFill>
                  <a:schemeClr val="tx1"/>
                </a:solidFill>
                <a:latin typeface="Arial" charset="0"/>
                <a:ea typeface="Arial" charset="0"/>
                <a:cs typeface="Arial" charset="0"/>
              </a:rPr>
              <a:t> have a lot of stuff happening quickly amongst early adopters (researchers and research support), with the administrators then wanting to turn that immediately into enterprise systems.</a:t>
            </a:r>
          </a:p>
          <a:p>
            <a:pPr lvl="0">
              <a:buFont typeface="Arial" pitchFamily="34" charset="0"/>
              <a:buChar char="•"/>
            </a:pPr>
            <a:r>
              <a:rPr lang="en-AU" sz="1000" kern="1200" dirty="0" smtClean="0">
                <a:solidFill>
                  <a:schemeClr val="tx1"/>
                </a:solidFill>
                <a:latin typeface="Arial" charset="0"/>
                <a:ea typeface="Arial" charset="0"/>
                <a:cs typeface="Arial" charset="0"/>
              </a:rPr>
              <a:t> </a:t>
            </a:r>
            <a:r>
              <a:rPr lang="en-AU" sz="1000" kern="1200" dirty="0" err="1" smtClean="0">
                <a:solidFill>
                  <a:schemeClr val="tx1"/>
                </a:solidFill>
                <a:latin typeface="Arial" charset="0"/>
                <a:ea typeface="Arial" charset="0"/>
                <a:cs typeface="Arial" charset="0"/>
              </a:rPr>
              <a:t>Bonnington’s</a:t>
            </a:r>
            <a:r>
              <a:rPr lang="en-AU" sz="1000" kern="1200" dirty="0" smtClean="0">
                <a:solidFill>
                  <a:schemeClr val="tx1"/>
                </a:solidFill>
                <a:latin typeface="Arial" charset="0"/>
                <a:ea typeface="Arial" charset="0"/>
                <a:cs typeface="Arial" charset="0"/>
              </a:rPr>
              <a:t> point - </a:t>
            </a:r>
            <a:r>
              <a:rPr lang="en-AU" sz="1000" kern="1200" dirty="0" err="1" smtClean="0">
                <a:solidFill>
                  <a:schemeClr val="tx1"/>
                </a:solidFill>
                <a:latin typeface="Arial" charset="0"/>
                <a:ea typeface="Arial" charset="0"/>
                <a:cs typeface="Arial" charset="0"/>
              </a:rPr>
              <a:t>eResearch</a:t>
            </a:r>
            <a:r>
              <a:rPr lang="en-AU" sz="1000" kern="1200" dirty="0" smtClean="0">
                <a:solidFill>
                  <a:schemeClr val="tx1"/>
                </a:solidFill>
                <a:latin typeface="Arial" charset="0"/>
                <a:ea typeface="Arial" charset="0"/>
                <a:cs typeface="Arial" charset="0"/>
              </a:rPr>
              <a:t> space neglecting the Healthy hothouse – where a promising technical innovation gets turned into a disciplined system, study its integration and impact (positive and negative), and supporting infrastructure (technical, organisational and social) develops and matures</a:t>
            </a:r>
          </a:p>
          <a:p>
            <a:pPr lvl="0">
              <a:buFont typeface="Arial" pitchFamily="34" charset="0"/>
              <a:buNone/>
            </a:pPr>
            <a:endParaRPr lang="en-AU" sz="1000" kern="1200" dirty="0" smtClean="0">
              <a:solidFill>
                <a:schemeClr val="tx1"/>
              </a:solidFill>
              <a:latin typeface="Arial" charset="0"/>
              <a:ea typeface="Arial" charset="0"/>
              <a:cs typeface="Arial" charset="0"/>
            </a:endParaRPr>
          </a:p>
          <a:p>
            <a:pPr lvl="0">
              <a:buFont typeface="Arial" pitchFamily="34" charset="0"/>
              <a:buNone/>
            </a:pPr>
            <a:r>
              <a:rPr lang="en-AU" sz="1000" kern="1200" dirty="0" smtClean="0">
                <a:solidFill>
                  <a:schemeClr val="tx1"/>
                </a:solidFill>
                <a:latin typeface="Arial" charset="0"/>
                <a:ea typeface="Arial" charset="0"/>
                <a:cs typeface="Arial" charset="0"/>
              </a:rPr>
              <a:t>As</a:t>
            </a:r>
            <a:r>
              <a:rPr lang="en-AU" sz="1000" kern="1200" baseline="0" dirty="0" smtClean="0">
                <a:solidFill>
                  <a:schemeClr val="tx1"/>
                </a:solidFill>
                <a:latin typeface="Arial" charset="0"/>
                <a:ea typeface="Arial" charset="0"/>
                <a:cs typeface="Arial" charset="0"/>
              </a:rPr>
              <a:t> the title of this presentation suggests I’m very taken with this idea</a:t>
            </a:r>
          </a:p>
          <a:p>
            <a:pPr lvl="0">
              <a:buFont typeface="Arial" pitchFamily="34" charset="0"/>
              <a:buChar char="•"/>
            </a:pPr>
            <a:r>
              <a:rPr lang="en-AU" sz="1000" kern="1200" baseline="0" dirty="0" smtClean="0">
                <a:solidFill>
                  <a:schemeClr val="tx1"/>
                </a:solidFill>
                <a:latin typeface="Arial" charset="0"/>
                <a:ea typeface="Arial" charset="0"/>
                <a:cs typeface="Arial" charset="0"/>
              </a:rPr>
              <a:t> The healthy hothouse is exactly where I want to be with my research – translation of IT and information services into disciplined systems so that the many rather the innovative few can reap the benefits, and that the needs of all stakeholders are taken into account, to build robust, reliable, sustainable, productive, integrated systems</a:t>
            </a:r>
          </a:p>
          <a:p>
            <a:pPr lvl="0">
              <a:buFont typeface="Arial" pitchFamily="34" charset="0"/>
              <a:buChar char="•"/>
            </a:pPr>
            <a:r>
              <a:rPr lang="en-AU" sz="1000" kern="1200" dirty="0" smtClean="0">
                <a:solidFill>
                  <a:schemeClr val="tx1"/>
                </a:solidFill>
                <a:latin typeface="Arial" charset="0"/>
                <a:ea typeface="Arial" charset="0"/>
                <a:cs typeface="Arial" charset="0"/>
              </a:rPr>
              <a:t> Same with electronic recordkeeping – want to move instantaneously from chaotic sandpit to disciplined engine room – as used to dealing with mature systems =&gt; Missing the healthy hothouse where can both promote and explore technological transformation, along with social and organisational dimensions, to develop the enterprise recordkeeping engine rooms of the future</a:t>
            </a:r>
          </a:p>
          <a:p>
            <a:pPr>
              <a:buFont typeface="Symbol"/>
              <a:buNone/>
            </a:pPr>
            <a:endParaRPr lang="en-AU" sz="1000" kern="1200" dirty="0" smtClean="0">
              <a:solidFill>
                <a:schemeClr val="tx1"/>
              </a:solidFill>
              <a:latin typeface="Arial" charset="0"/>
              <a:ea typeface="Arial" charset="0"/>
              <a:cs typeface="Arial" charset="0"/>
            </a:endParaRPr>
          </a:p>
          <a:p>
            <a:pPr>
              <a:buFont typeface="Symbol"/>
              <a:buNone/>
            </a:pPr>
            <a:r>
              <a:rPr lang="en-AU" sz="1000" kern="1200" dirty="0" smtClean="0">
                <a:solidFill>
                  <a:schemeClr val="tx1"/>
                </a:solidFill>
                <a:latin typeface="Arial" charset="0"/>
                <a:ea typeface="Arial" charset="0"/>
                <a:cs typeface="Arial" charset="0"/>
              </a:rPr>
              <a:t>[CLICK] As an aside two annotations to add</a:t>
            </a:r>
          </a:p>
          <a:p>
            <a:pPr lvl="0">
              <a:buFont typeface="Arial" pitchFamily="34" charset="0"/>
              <a:buChar char="•"/>
            </a:pPr>
            <a:r>
              <a:rPr lang="en-AU" sz="1000" kern="1200" dirty="0" smtClean="0">
                <a:solidFill>
                  <a:schemeClr val="tx1"/>
                </a:solidFill>
                <a:latin typeface="Arial" charset="0"/>
                <a:ea typeface="Arial" charset="0"/>
                <a:cs typeface="Arial" charset="0"/>
              </a:rPr>
              <a:t> Missing a fourth area  - Descent into obsolescence - where systems age and decline, may become a barrier to innovation and productivity and where there is a need to rescue the information infrastructure they are responsible for before they die</a:t>
            </a:r>
          </a:p>
          <a:p>
            <a:pPr>
              <a:buFont typeface="Arial" pitchFamily="34" charset="0"/>
              <a:buChar char="•"/>
            </a:pPr>
            <a:r>
              <a:rPr lang="en-AU" sz="1000" kern="1200" dirty="0" smtClean="0">
                <a:solidFill>
                  <a:schemeClr val="tx1"/>
                </a:solidFill>
                <a:latin typeface="Arial" charset="0"/>
                <a:ea typeface="Arial" charset="0"/>
                <a:cs typeface="Arial" charset="0"/>
              </a:rPr>
              <a:t> Research always valid</a:t>
            </a:r>
          </a:p>
          <a:p>
            <a:pPr>
              <a:buFontTx/>
              <a:buNone/>
            </a:pP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kern="1200" dirty="0" smtClean="0">
                <a:solidFill>
                  <a:schemeClr val="tx1"/>
                </a:solidFill>
                <a:latin typeface="Arial" charset="0"/>
                <a:ea typeface="Arial" charset="0"/>
                <a:cs typeface="Arial" charset="0"/>
              </a:rPr>
              <a:t>But</a:t>
            </a:r>
            <a:r>
              <a:rPr lang="en-AU" sz="1200" kern="1200" baseline="0" dirty="0" smtClean="0">
                <a:solidFill>
                  <a:schemeClr val="tx1"/>
                </a:solidFill>
                <a:latin typeface="Arial" charset="0"/>
                <a:ea typeface="Arial" charset="0"/>
                <a:cs typeface="Arial" charset="0"/>
              </a:rPr>
              <a:t> Research is only one of the elements for the healthy hothouse</a:t>
            </a:r>
          </a:p>
          <a:p>
            <a:endParaRPr lang="en-AU" sz="1200" kern="1200" baseline="0" dirty="0" smtClean="0">
              <a:solidFill>
                <a:schemeClr val="tx1"/>
              </a:solidFill>
              <a:latin typeface="Arial" charset="0"/>
              <a:ea typeface="Arial" charset="0"/>
              <a:cs typeface="Arial" charset="0"/>
            </a:endParaRPr>
          </a:p>
          <a:p>
            <a:r>
              <a:rPr lang="en-AU" sz="1200" kern="1200" baseline="0" dirty="0" smtClean="0">
                <a:solidFill>
                  <a:schemeClr val="tx1"/>
                </a:solidFill>
                <a:latin typeface="Arial" charset="0"/>
                <a:ea typeface="Arial" charset="0"/>
                <a:cs typeface="Arial" charset="0"/>
              </a:rPr>
              <a:t>For me it’s also about professional education – that to is in need of energising</a:t>
            </a:r>
          </a:p>
          <a:p>
            <a:pPr>
              <a:buFont typeface="Arial" pitchFamily="34" charset="0"/>
              <a:buChar char="•"/>
            </a:pPr>
            <a:r>
              <a:rPr lang="en-AU" dirty="0" smtClean="0"/>
              <a:t> need a healthy respect for professional qualifications across the profession, </a:t>
            </a:r>
          </a:p>
          <a:p>
            <a:pPr>
              <a:buFont typeface="Arial" pitchFamily="34" charset="0"/>
              <a:buChar char="•"/>
            </a:pPr>
            <a:r>
              <a:rPr lang="en-AU" dirty="0" smtClean="0"/>
              <a:t> need to commit to Masters qualifications or equivalent as a 1-year GDIKM is not enough, </a:t>
            </a:r>
          </a:p>
          <a:p>
            <a:pPr>
              <a:buFont typeface="Arial" pitchFamily="34" charset="0"/>
              <a:buChar char="•"/>
            </a:pPr>
            <a:r>
              <a:rPr lang="en-AU" dirty="0" smtClean="0"/>
              <a:t> how also need to get records and recordkeeping concepts in </a:t>
            </a:r>
            <a:r>
              <a:rPr lang="en-AU" dirty="0" err="1" smtClean="0"/>
              <a:t>ugrad</a:t>
            </a:r>
            <a:r>
              <a:rPr lang="en-AU" dirty="0" smtClean="0"/>
              <a:t> IT (and other) curriculum</a:t>
            </a:r>
            <a:endParaRPr lang="en-AU" sz="1200" kern="1200" baseline="0" dirty="0" smtClean="0">
              <a:solidFill>
                <a:schemeClr val="tx1"/>
              </a:solidFill>
              <a:latin typeface="Arial" charset="0"/>
              <a:ea typeface="Arial" charset="0"/>
              <a:cs typeface="Arial" charset="0"/>
            </a:endParaRPr>
          </a:p>
          <a:p>
            <a:endParaRPr lang="en-AU" sz="1200" kern="1200" baseline="0" dirty="0" smtClean="0">
              <a:solidFill>
                <a:schemeClr val="tx1"/>
              </a:solidFill>
              <a:latin typeface="Arial" charset="0"/>
              <a:ea typeface="Arial" charset="0"/>
              <a:cs typeface="Arial" charset="0"/>
            </a:endParaRPr>
          </a:p>
          <a:p>
            <a:pPr>
              <a:buFont typeface="Arial" pitchFamily="34" charset="0"/>
              <a:buChar char="•"/>
            </a:pPr>
            <a:endParaRPr lang="en-AU" sz="1200" kern="1200" baseline="0" dirty="0" smtClean="0">
              <a:solidFill>
                <a:schemeClr val="tx1"/>
              </a:solidFill>
              <a:latin typeface="Arial" charset="0"/>
              <a:ea typeface="Arial" charset="0"/>
              <a:cs typeface="Arial" charset="0"/>
            </a:endParaRPr>
          </a:p>
          <a:p>
            <a:endParaRPr lang="en-AU" sz="1200" kern="1200" dirty="0" smtClean="0">
              <a:solidFill>
                <a:schemeClr val="tx1"/>
              </a:solidFill>
              <a:latin typeface="Arial" charset="0"/>
              <a:ea typeface="Arial" charset="0"/>
              <a:cs typeface="Arial" charset="0"/>
            </a:endParaRPr>
          </a:p>
          <a:p>
            <a:endParaRPr lang="en-AU" sz="1200" kern="1200" dirty="0" smtClean="0">
              <a:solidFill>
                <a:schemeClr val="tx1"/>
              </a:solidFill>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fld id="{D5BFB97C-8E06-46B1-B77F-1866B70DAC8B}" type="slidenum">
              <a:rPr lang="en-AU" smtClean="0"/>
              <a:pPr/>
              <a:t>16</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Al Gore in accepting</a:t>
            </a:r>
            <a:r>
              <a:rPr lang="en-AU" baseline="0" dirty="0" smtClean="0"/>
              <a:t> his Nobel Peace Prize in 2007 referred to this African Proverb</a:t>
            </a:r>
            <a:endParaRPr lang="en-AU" dirty="0"/>
          </a:p>
        </p:txBody>
      </p:sp>
      <p:sp>
        <p:nvSpPr>
          <p:cNvPr id="4" name="Slide Number Placeholder 3"/>
          <p:cNvSpPr>
            <a:spLocks noGrp="1"/>
          </p:cNvSpPr>
          <p:nvPr>
            <p:ph type="sldNum" sz="quarter" idx="10"/>
          </p:nvPr>
        </p:nvSpPr>
        <p:spPr/>
        <p:txBody>
          <a:bodyPr/>
          <a:lstStyle/>
          <a:p>
            <a:fld id="{D5BFB97C-8E06-46B1-B77F-1866B70DAC8B}" type="slidenum">
              <a:rPr lang="en-AU" smtClean="0"/>
              <a:pPr/>
              <a:t>17</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395288" y="1412875"/>
            <a:ext cx="8389937" cy="2305050"/>
          </a:xfrm>
          <a:prstGeom prst="rect">
            <a:avLst/>
          </a:prstGeom>
          <a:solidFill>
            <a:schemeClr val="bg2"/>
          </a:solidFill>
          <a:ln w="9525">
            <a:noFill/>
            <a:miter lim="800000"/>
            <a:headEnd/>
            <a:tailEnd/>
          </a:ln>
          <a:effectLst/>
        </p:spPr>
        <p:txBody>
          <a:bodyPr wrap="none" anchor="ctr"/>
          <a:lstStyle/>
          <a:p>
            <a:pPr>
              <a:spcBef>
                <a:spcPct val="0"/>
              </a:spcBef>
              <a:defRPr/>
            </a:pPr>
            <a:r>
              <a:rPr lang="en-US" sz="1800"/>
              <a:t>    </a:t>
            </a:r>
          </a:p>
        </p:txBody>
      </p:sp>
      <p:pic>
        <p:nvPicPr>
          <p:cNvPr id="5" name="Picture 14" descr="Monash_logo_rgb"/>
          <p:cNvPicPr>
            <a:picLocks noChangeAspect="1" noChangeArrowheads="1"/>
          </p:cNvPicPr>
          <p:nvPr/>
        </p:nvPicPr>
        <p:blipFill>
          <a:blip r:embed="rId2"/>
          <a:srcRect/>
          <a:stretch>
            <a:fillRect/>
          </a:stretch>
        </p:blipFill>
        <p:spPr bwMode="auto">
          <a:xfrm>
            <a:off x="611188" y="368300"/>
            <a:ext cx="4176712" cy="473075"/>
          </a:xfrm>
          <a:prstGeom prst="rect">
            <a:avLst/>
          </a:prstGeom>
          <a:noFill/>
          <a:ln w="9525">
            <a:noFill/>
            <a:miter lim="800000"/>
            <a:headEnd/>
            <a:tailEnd/>
          </a:ln>
        </p:spPr>
      </p:pic>
      <p:grpSp>
        <p:nvGrpSpPr>
          <p:cNvPr id="6" name="Group 37"/>
          <p:cNvGrpSpPr>
            <a:grpSpLocks/>
          </p:cNvGrpSpPr>
          <p:nvPr/>
        </p:nvGrpSpPr>
        <p:grpSpPr bwMode="auto">
          <a:xfrm>
            <a:off x="395288" y="944563"/>
            <a:ext cx="8389937" cy="541337"/>
            <a:chOff x="249" y="595"/>
            <a:chExt cx="5285" cy="341"/>
          </a:xfrm>
        </p:grpSpPr>
        <p:sp>
          <p:nvSpPr>
            <p:cNvPr id="7" name="Rectangle 31"/>
            <p:cNvSpPr>
              <a:spLocks noChangeArrowheads="1"/>
            </p:cNvSpPr>
            <p:nvPr/>
          </p:nvSpPr>
          <p:spPr bwMode="auto">
            <a:xfrm rot="2700000">
              <a:off x="691" y="664"/>
              <a:ext cx="273" cy="272"/>
            </a:xfrm>
            <a:prstGeom prst="rect">
              <a:avLst/>
            </a:prstGeom>
            <a:solidFill>
              <a:schemeClr val="accent1"/>
            </a:solidFill>
            <a:ln w="9525">
              <a:noFill/>
              <a:miter lim="800000"/>
              <a:headEnd/>
              <a:tailEnd/>
            </a:ln>
            <a:effectLst/>
          </p:spPr>
          <p:txBody>
            <a:bodyPr anchor="ctr">
              <a:spAutoFit/>
            </a:bodyPr>
            <a:lstStyle/>
            <a:p>
              <a:pPr>
                <a:defRPr/>
              </a:pPr>
              <a:endParaRPr lang="en-US"/>
            </a:p>
          </p:txBody>
        </p:sp>
        <p:sp>
          <p:nvSpPr>
            <p:cNvPr id="8" name="Rectangle 32"/>
            <p:cNvSpPr>
              <a:spLocks noChangeArrowheads="1"/>
            </p:cNvSpPr>
            <p:nvPr/>
          </p:nvSpPr>
          <p:spPr bwMode="auto">
            <a:xfrm>
              <a:off x="249" y="595"/>
              <a:ext cx="5285" cy="306"/>
            </a:xfrm>
            <a:prstGeom prst="rect">
              <a:avLst/>
            </a:prstGeom>
            <a:solidFill>
              <a:schemeClr val="accent1"/>
            </a:solidFill>
            <a:ln w="9525">
              <a:noFill/>
              <a:miter lim="800000"/>
              <a:headEnd/>
              <a:tailEnd/>
            </a:ln>
            <a:effectLst/>
          </p:spPr>
          <p:txBody>
            <a:bodyPr wrap="none" lIns="576000" tIns="46800" anchor="ctr"/>
            <a:lstStyle/>
            <a:p>
              <a:pPr algn="l">
                <a:spcBef>
                  <a:spcPct val="0"/>
                </a:spcBef>
                <a:defRPr/>
              </a:pPr>
              <a:r>
                <a:rPr lang="en-US" sz="1800" b="1">
                  <a:solidFill>
                    <a:schemeClr val="bg1"/>
                  </a:solidFill>
                </a:rPr>
                <a:t>Information Technology</a:t>
              </a:r>
            </a:p>
          </p:txBody>
        </p:sp>
      </p:grpSp>
      <p:sp>
        <p:nvSpPr>
          <p:cNvPr id="3075" name="Rectangle 3"/>
          <p:cNvSpPr>
            <a:spLocks noGrp="1" noChangeArrowheads="1"/>
          </p:cNvSpPr>
          <p:nvPr>
            <p:ph type="ctrTitle"/>
          </p:nvPr>
        </p:nvSpPr>
        <p:spPr>
          <a:xfrm>
            <a:off x="971550" y="1557338"/>
            <a:ext cx="7813675" cy="1223962"/>
          </a:xfrm>
        </p:spPr>
        <p:txBody>
          <a:bodyPr tIns="45720"/>
          <a:lstStyle>
            <a:lvl1pPr>
              <a:defRPr sz="4200" b="0">
                <a:solidFill>
                  <a:schemeClr val="bg1"/>
                </a:solidFill>
              </a:defRPr>
            </a:lvl1pPr>
          </a:lstStyle>
          <a:p>
            <a:r>
              <a:rPr lang="en-US" smtClean="0"/>
              <a:t>Click to edit Master title style</a:t>
            </a:r>
            <a:endParaRPr lang="en-US"/>
          </a:p>
        </p:txBody>
      </p:sp>
      <p:sp>
        <p:nvSpPr>
          <p:cNvPr id="3076" name="Rectangle 4"/>
          <p:cNvSpPr>
            <a:spLocks noGrp="1" noChangeArrowheads="1"/>
          </p:cNvSpPr>
          <p:nvPr>
            <p:ph type="subTitle" idx="1"/>
          </p:nvPr>
        </p:nvSpPr>
        <p:spPr>
          <a:xfrm>
            <a:off x="971550" y="2924175"/>
            <a:ext cx="7813675" cy="647700"/>
          </a:xfrm>
        </p:spPr>
        <p:txBody>
          <a:bodyPr tIns="45720"/>
          <a:lstStyle>
            <a:lvl1pPr marL="0" indent="0">
              <a:spcAft>
                <a:spcPct val="0"/>
              </a:spcAft>
              <a:buFont typeface="Wingdings" charset="2"/>
              <a:buNone/>
              <a:defRPr sz="1400">
                <a:solidFill>
                  <a:schemeClr val="bg1"/>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0" tIns="0" rIns="91440" bIns="45720" numCol="1" anchor="t" anchorCtr="0" compatLnSpc="1">
            <a:prstTxWarp prst="textNoShape">
              <a:avLst/>
            </a:prstTxWarp>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lgn="l" rtl="0" eaLnBrk="1" fontAlgn="base" hangingPunct="1">
              <a:spcBef>
                <a:spcPct val="0"/>
              </a:spcBef>
              <a:spcAft>
                <a:spcPct val="0"/>
              </a:spcAft>
              <a:defRPr lang="en-US" sz="3200" b="1" cap="a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a typeface="+mj-ea"/>
                <a:cs typeface="+mj-cs"/>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EA36DED6-4C35-47A3-9651-1E6FB40AEBD8}"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dirty="0"/>
          </a:p>
        </p:txBody>
      </p:sp>
      <p:sp>
        <p:nvSpPr>
          <p:cNvPr id="6" name="Rectangle 6"/>
          <p:cNvSpPr>
            <a:spLocks noGrp="1" noChangeArrowheads="1"/>
          </p:cNvSpPr>
          <p:nvPr>
            <p:ph type="sldNum" sz="quarter" idx="12"/>
          </p:nvPr>
        </p:nvSpPr>
        <p:spPr>
          <a:ln/>
        </p:spPr>
        <p:txBody>
          <a:bodyPr/>
          <a:lstStyle>
            <a:lvl1pPr>
              <a:defRPr/>
            </a:lvl1pPr>
          </a:lstStyle>
          <a:p>
            <a:fld id="{FF5248A8-DB70-4D19-99A5-53BA295A378A}" type="slidenum">
              <a:rPr lang="en-AU"/>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0972198-5045-46E5-9726-E97DBCFE0425}"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dirty="0"/>
          </a:p>
        </p:txBody>
      </p:sp>
      <p:sp>
        <p:nvSpPr>
          <p:cNvPr id="6" name="Rectangle 6"/>
          <p:cNvSpPr>
            <a:spLocks noGrp="1" noChangeArrowheads="1"/>
          </p:cNvSpPr>
          <p:nvPr>
            <p:ph type="sldNum" sz="quarter" idx="12"/>
          </p:nvPr>
        </p:nvSpPr>
        <p:spPr>
          <a:ln/>
        </p:spPr>
        <p:txBody>
          <a:bodyPr/>
          <a:lstStyle>
            <a:lvl1pPr>
              <a:defRPr/>
            </a:lvl1pPr>
          </a:lstStyle>
          <a:p>
            <a:fld id="{EDF756D4-BFD8-498F-99B0-6B3A48E0A56F}" type="slidenum">
              <a:rPr lang="en-AU"/>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0" tIns="0" rIns="91440" bIns="45720" numCol="1" anchor="t" anchorCtr="0" compatLnSpc="1">
            <a:prstTxWarp prst="textNoShape">
              <a:avLst/>
            </a:prstTxWarp>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lgn="l" rtl="0" eaLnBrk="1" fontAlgn="base" hangingPunct="1">
              <a:spcBef>
                <a:spcPct val="0"/>
              </a:spcBef>
              <a:spcAft>
                <a:spcPct val="0"/>
              </a:spcAft>
              <a:defRPr lang="en-US" sz="3200" b="1" cap="a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a typeface="+mj-ea"/>
                <a:cs typeface="+mj-cs"/>
              </a:defRPr>
            </a:lvl1pPr>
          </a:lstStyle>
          <a:p>
            <a:r>
              <a:rPr lang="en-US" smtClean="0"/>
              <a:t>Click to edit Master title style</a:t>
            </a:r>
            <a:endParaRPr lang="en-US"/>
          </a:p>
        </p:txBody>
      </p:sp>
      <p:sp>
        <p:nvSpPr>
          <p:cNvPr id="3" name="Content Placeholder 2"/>
          <p:cNvSpPr>
            <a:spLocks noGrp="1"/>
          </p:cNvSpPr>
          <p:nvPr>
            <p:ph sz="half" idx="1"/>
          </p:nvPr>
        </p:nvSpPr>
        <p:spPr>
          <a:xfrm>
            <a:off x="395288" y="1663700"/>
            <a:ext cx="414496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1663700"/>
            <a:ext cx="4144963"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0C0F34DA-18BA-488E-A178-C43ABEC8A5EB}"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dirty="0"/>
          </a:p>
        </p:txBody>
      </p:sp>
      <p:sp>
        <p:nvSpPr>
          <p:cNvPr id="7" name="Rectangle 6"/>
          <p:cNvSpPr>
            <a:spLocks noGrp="1" noChangeArrowheads="1"/>
          </p:cNvSpPr>
          <p:nvPr>
            <p:ph type="sldNum" sz="quarter" idx="12"/>
          </p:nvPr>
        </p:nvSpPr>
        <p:spPr>
          <a:ln/>
        </p:spPr>
        <p:txBody>
          <a:bodyPr/>
          <a:lstStyle>
            <a:lvl1pPr>
              <a:defRPr/>
            </a:lvl1pPr>
          </a:lstStyle>
          <a:p>
            <a:fld id="{216D82B1-9A32-455D-B5CE-722D8639D683}" type="slidenum">
              <a:rPr lang="en-AU"/>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FA7421C9-45EC-4C33-B8EB-8E9002CA70BF}" type="datetime4">
              <a:rPr lang="en-AU" smtClean="0"/>
              <a:pPr/>
              <a:t>28 November 2012</a:t>
            </a:fld>
            <a:endParaRPr lang="en-AU"/>
          </a:p>
        </p:txBody>
      </p:sp>
      <p:sp>
        <p:nvSpPr>
          <p:cNvPr id="8" name="Rectangle 5"/>
          <p:cNvSpPr>
            <a:spLocks noGrp="1" noChangeArrowheads="1"/>
          </p:cNvSpPr>
          <p:nvPr>
            <p:ph type="ftr" sz="quarter" idx="11"/>
          </p:nvPr>
        </p:nvSpPr>
        <p:spPr>
          <a:ln/>
        </p:spPr>
        <p:txBody>
          <a:bodyPr/>
          <a:lstStyle>
            <a:lvl1pPr>
              <a:defRPr/>
            </a:lvl1pPr>
          </a:lstStyle>
          <a:p>
            <a:endParaRPr lang="en-AU" dirty="0"/>
          </a:p>
        </p:txBody>
      </p:sp>
      <p:sp>
        <p:nvSpPr>
          <p:cNvPr id="9" name="Rectangle 6"/>
          <p:cNvSpPr>
            <a:spLocks noGrp="1" noChangeArrowheads="1"/>
          </p:cNvSpPr>
          <p:nvPr>
            <p:ph type="sldNum" sz="quarter" idx="12"/>
          </p:nvPr>
        </p:nvSpPr>
        <p:spPr>
          <a:ln/>
        </p:spPr>
        <p:txBody>
          <a:bodyPr/>
          <a:lstStyle>
            <a:lvl1pPr>
              <a:defRPr/>
            </a:lvl1pPr>
          </a:lstStyle>
          <a:p>
            <a:fld id="{DC2FB688-949E-42DC-A67B-E0472EFA50E5}" type="slidenum">
              <a:rPr lang="en-AU"/>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0" tIns="0" rIns="91440" bIns="45720" numCol="1" anchor="t" anchorCtr="0" compatLnSpc="1">
            <a:prstTxWarp prst="textNoShape">
              <a:avLst/>
            </a:prstTxWarp>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lgn="l" rtl="0" eaLnBrk="1" fontAlgn="base" hangingPunct="1">
              <a:spcBef>
                <a:spcPct val="0"/>
              </a:spcBef>
              <a:spcAft>
                <a:spcPct val="0"/>
              </a:spcAft>
              <a:defRPr lang="en-US" sz="3200" b="1" cap="a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j-lt"/>
                <a:ea typeface="+mj-ea"/>
                <a:cs typeface="+mj-cs"/>
              </a:defRPr>
            </a:lvl1p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8FE440A0-1EE2-4993-B207-848C31910356}" type="datetime4">
              <a:rPr lang="en-AU" smtClean="0"/>
              <a:pPr/>
              <a:t>28 November 2012</a:t>
            </a:fld>
            <a:endParaRPr lang="en-AU"/>
          </a:p>
        </p:txBody>
      </p:sp>
      <p:sp>
        <p:nvSpPr>
          <p:cNvPr id="4" name="Rectangle 5"/>
          <p:cNvSpPr>
            <a:spLocks noGrp="1" noChangeArrowheads="1"/>
          </p:cNvSpPr>
          <p:nvPr>
            <p:ph type="ftr" sz="quarter" idx="11"/>
          </p:nvPr>
        </p:nvSpPr>
        <p:spPr>
          <a:ln/>
        </p:spPr>
        <p:txBody>
          <a:bodyPr/>
          <a:lstStyle>
            <a:lvl1pPr>
              <a:defRPr/>
            </a:lvl1pPr>
          </a:lstStyle>
          <a:p>
            <a:endParaRPr lang="en-AU" dirty="0"/>
          </a:p>
        </p:txBody>
      </p:sp>
      <p:sp>
        <p:nvSpPr>
          <p:cNvPr id="5" name="Rectangle 6"/>
          <p:cNvSpPr>
            <a:spLocks noGrp="1" noChangeArrowheads="1"/>
          </p:cNvSpPr>
          <p:nvPr>
            <p:ph type="sldNum" sz="quarter" idx="12"/>
          </p:nvPr>
        </p:nvSpPr>
        <p:spPr>
          <a:ln/>
        </p:spPr>
        <p:txBody>
          <a:bodyPr/>
          <a:lstStyle>
            <a:lvl1pPr>
              <a:defRPr/>
            </a:lvl1pPr>
          </a:lstStyle>
          <a:p>
            <a:fld id="{35A7D902-D51A-47B5-922D-D5EC4DC8A90B}" type="slidenum">
              <a:rPr lang="en-AU"/>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EB1B139D-621F-4080-8502-5A8E11AAEB9E}" type="datetime4">
              <a:rPr lang="en-AU" smtClean="0"/>
              <a:pPr/>
              <a:t>28 November 2012</a:t>
            </a:fld>
            <a:endParaRPr lang="en-AU"/>
          </a:p>
        </p:txBody>
      </p:sp>
      <p:sp>
        <p:nvSpPr>
          <p:cNvPr id="3" name="Rectangle 5"/>
          <p:cNvSpPr>
            <a:spLocks noGrp="1" noChangeArrowheads="1"/>
          </p:cNvSpPr>
          <p:nvPr>
            <p:ph type="ftr" sz="quarter" idx="11"/>
          </p:nvPr>
        </p:nvSpPr>
        <p:spPr>
          <a:ln/>
        </p:spPr>
        <p:txBody>
          <a:bodyPr/>
          <a:lstStyle>
            <a:lvl1pPr>
              <a:defRPr/>
            </a:lvl1pPr>
          </a:lstStyle>
          <a:p>
            <a:endParaRPr lang="en-AU" dirty="0"/>
          </a:p>
        </p:txBody>
      </p:sp>
      <p:sp>
        <p:nvSpPr>
          <p:cNvPr id="4" name="Rectangle 6"/>
          <p:cNvSpPr>
            <a:spLocks noGrp="1" noChangeArrowheads="1"/>
          </p:cNvSpPr>
          <p:nvPr>
            <p:ph type="sldNum" sz="quarter" idx="12"/>
          </p:nvPr>
        </p:nvSpPr>
        <p:spPr>
          <a:ln/>
        </p:spPr>
        <p:txBody>
          <a:bodyPr/>
          <a:lstStyle>
            <a:lvl1pPr>
              <a:defRPr/>
            </a:lvl1pPr>
          </a:lstStyle>
          <a:p>
            <a:fld id="{7CE408AE-6440-4B82-AFD1-CE8BEA9FECE1}" type="slidenum">
              <a:rPr lang="en-AU"/>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DD1B135-CCF2-4F0F-AD60-EAB7FBEE6C31}"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dirty="0"/>
          </a:p>
        </p:txBody>
      </p:sp>
      <p:sp>
        <p:nvSpPr>
          <p:cNvPr id="7" name="Rectangle 6"/>
          <p:cNvSpPr>
            <a:spLocks noGrp="1" noChangeArrowheads="1"/>
          </p:cNvSpPr>
          <p:nvPr>
            <p:ph type="sldNum" sz="quarter" idx="12"/>
          </p:nvPr>
        </p:nvSpPr>
        <p:spPr>
          <a:ln/>
        </p:spPr>
        <p:txBody>
          <a:bodyPr/>
          <a:lstStyle>
            <a:lvl1pPr>
              <a:defRPr/>
            </a:lvl1pPr>
          </a:lstStyle>
          <a:p>
            <a:fld id="{149C7D17-2752-490D-9AFF-A0747B530EE1}" type="slidenum">
              <a:rPr lang="en-AU"/>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731B398-C031-4F17-A871-A0C178AA6EE0}"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dirty="0"/>
          </a:p>
        </p:txBody>
      </p:sp>
      <p:sp>
        <p:nvSpPr>
          <p:cNvPr id="7" name="Rectangle 6"/>
          <p:cNvSpPr>
            <a:spLocks noGrp="1" noChangeArrowheads="1"/>
          </p:cNvSpPr>
          <p:nvPr>
            <p:ph type="sldNum" sz="quarter" idx="12"/>
          </p:nvPr>
        </p:nvSpPr>
        <p:spPr>
          <a:ln/>
        </p:spPr>
        <p:txBody>
          <a:bodyPr/>
          <a:lstStyle>
            <a:lvl1pPr>
              <a:defRPr/>
            </a:lvl1pPr>
          </a:lstStyle>
          <a:p>
            <a:fld id="{025C4BA4-578E-4896-B294-B4B0D2EE71BD}" type="slidenum">
              <a:rPr lang="en-AU"/>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F9131B18-8C69-4474-9FB6-48D019CAFF1D}"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dirty="0"/>
          </a:p>
        </p:txBody>
      </p:sp>
      <p:sp>
        <p:nvSpPr>
          <p:cNvPr id="6" name="Rectangle 6"/>
          <p:cNvSpPr>
            <a:spLocks noGrp="1" noChangeArrowheads="1"/>
          </p:cNvSpPr>
          <p:nvPr>
            <p:ph type="sldNum" sz="quarter" idx="12"/>
          </p:nvPr>
        </p:nvSpPr>
        <p:spPr>
          <a:ln/>
        </p:spPr>
        <p:txBody>
          <a:bodyPr/>
          <a:lstStyle>
            <a:lvl1pPr>
              <a:defRPr/>
            </a:lvl1pPr>
          </a:lstStyle>
          <a:p>
            <a:fld id="{267B2300-E7D0-4AF8-B085-5CD3AFED5E6D}" type="slidenum">
              <a:rPr lang="en-AU"/>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9100" y="944563"/>
            <a:ext cx="2124075" cy="5472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5288" y="944563"/>
            <a:ext cx="6221412" cy="5472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0EAED74E-1CE6-4A01-B435-990BF45CB2DC}" type="datetime4">
              <a:rPr lang="en-AU" smtClean="0"/>
              <a:pPr/>
              <a:t>28 November 2012</a:t>
            </a:fld>
            <a:endParaRPr lang="en-AU" dirty="0"/>
          </a:p>
        </p:txBody>
      </p:sp>
      <p:sp>
        <p:nvSpPr>
          <p:cNvPr id="5" name="Rectangle 5"/>
          <p:cNvSpPr>
            <a:spLocks noGrp="1" noChangeArrowheads="1"/>
          </p:cNvSpPr>
          <p:nvPr>
            <p:ph type="ftr" sz="quarter" idx="11"/>
          </p:nvPr>
        </p:nvSpPr>
        <p:spPr>
          <a:ln/>
        </p:spPr>
        <p:txBody>
          <a:bodyPr/>
          <a:lstStyle>
            <a:lvl1pPr>
              <a:defRPr/>
            </a:lvl1pPr>
          </a:lstStyle>
          <a:p>
            <a:endParaRPr lang="en-AU" dirty="0"/>
          </a:p>
        </p:txBody>
      </p:sp>
      <p:sp>
        <p:nvSpPr>
          <p:cNvPr id="6" name="Rectangle 6"/>
          <p:cNvSpPr>
            <a:spLocks noGrp="1" noChangeArrowheads="1"/>
          </p:cNvSpPr>
          <p:nvPr>
            <p:ph type="sldNum" sz="quarter" idx="12"/>
          </p:nvPr>
        </p:nvSpPr>
        <p:spPr>
          <a:ln/>
        </p:spPr>
        <p:txBody>
          <a:bodyPr/>
          <a:lstStyle>
            <a:lvl1pPr>
              <a:defRPr/>
            </a:lvl1pPr>
          </a:lstStyle>
          <a:p>
            <a:fld id="{C431872D-4192-4088-BC2C-7C56D45CD8F8}" type="slidenum">
              <a:rPr lang="en-AU"/>
              <a:pPr/>
              <a:t>‹#›</a:t>
            </a:fld>
            <a:endParaRPr lang="en-A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15"/>
          <p:cNvSpPr>
            <a:spLocks noChangeArrowheads="1"/>
          </p:cNvSpPr>
          <p:nvPr/>
        </p:nvSpPr>
        <p:spPr bwMode="auto">
          <a:xfrm>
            <a:off x="395288" y="3681413"/>
            <a:ext cx="8389937" cy="280828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5" name="Rectangle 12"/>
          <p:cNvSpPr>
            <a:spLocks noChangeArrowheads="1"/>
          </p:cNvSpPr>
          <p:nvPr/>
        </p:nvSpPr>
        <p:spPr bwMode="auto">
          <a:xfrm>
            <a:off x="395288" y="1412875"/>
            <a:ext cx="8389937" cy="2305050"/>
          </a:xfrm>
          <a:prstGeom prst="rect">
            <a:avLst/>
          </a:prstGeom>
          <a:solidFill>
            <a:schemeClr val="bg2"/>
          </a:solidFill>
          <a:ln w="9525">
            <a:noFill/>
            <a:miter lim="800000"/>
            <a:headEnd/>
            <a:tailEnd/>
          </a:ln>
          <a:effectLst/>
        </p:spPr>
        <p:txBody>
          <a:bodyPr wrap="none" anchor="ctr"/>
          <a:lstStyle/>
          <a:p>
            <a:pPr>
              <a:spcBef>
                <a:spcPct val="0"/>
              </a:spcBef>
              <a:defRPr/>
            </a:pPr>
            <a:r>
              <a:rPr lang="en-US" sz="1800"/>
              <a:t>    </a:t>
            </a:r>
          </a:p>
        </p:txBody>
      </p:sp>
      <p:pic>
        <p:nvPicPr>
          <p:cNvPr id="6" name="Picture 27" descr="Monash_logo_rgb"/>
          <p:cNvPicPr>
            <a:picLocks noChangeAspect="1" noChangeArrowheads="1"/>
          </p:cNvPicPr>
          <p:nvPr/>
        </p:nvPicPr>
        <p:blipFill>
          <a:blip r:embed="rId2"/>
          <a:srcRect/>
          <a:stretch>
            <a:fillRect/>
          </a:stretch>
        </p:blipFill>
        <p:spPr bwMode="auto">
          <a:xfrm>
            <a:off x="611188" y="368300"/>
            <a:ext cx="4176712" cy="473075"/>
          </a:xfrm>
          <a:prstGeom prst="rect">
            <a:avLst/>
          </a:prstGeom>
          <a:noFill/>
          <a:ln w="9525">
            <a:noFill/>
            <a:miter lim="800000"/>
            <a:headEnd/>
            <a:tailEnd/>
          </a:ln>
        </p:spPr>
      </p:pic>
      <p:grpSp>
        <p:nvGrpSpPr>
          <p:cNvPr id="7" name="Group 32"/>
          <p:cNvGrpSpPr>
            <a:grpSpLocks/>
          </p:cNvGrpSpPr>
          <p:nvPr/>
        </p:nvGrpSpPr>
        <p:grpSpPr bwMode="auto">
          <a:xfrm>
            <a:off x="395288" y="944563"/>
            <a:ext cx="8389937" cy="541337"/>
            <a:chOff x="249" y="595"/>
            <a:chExt cx="5285" cy="341"/>
          </a:xfrm>
        </p:grpSpPr>
        <p:sp>
          <p:nvSpPr>
            <p:cNvPr id="8" name="Rectangle 30"/>
            <p:cNvSpPr>
              <a:spLocks noChangeArrowheads="1"/>
            </p:cNvSpPr>
            <p:nvPr userDrawn="1"/>
          </p:nvSpPr>
          <p:spPr bwMode="auto">
            <a:xfrm rot="2700000">
              <a:off x="691" y="664"/>
              <a:ext cx="273" cy="272"/>
            </a:xfrm>
            <a:prstGeom prst="rect">
              <a:avLst/>
            </a:prstGeom>
            <a:solidFill>
              <a:schemeClr val="accent1"/>
            </a:solidFill>
            <a:ln w="9525">
              <a:noFill/>
              <a:miter lim="800000"/>
              <a:headEnd/>
              <a:tailEnd/>
            </a:ln>
            <a:effectLst/>
          </p:spPr>
          <p:txBody>
            <a:bodyPr anchor="ctr">
              <a:spAutoFit/>
            </a:bodyPr>
            <a:lstStyle/>
            <a:p>
              <a:pPr>
                <a:defRPr/>
              </a:pPr>
              <a:endParaRPr lang="en-US"/>
            </a:p>
          </p:txBody>
        </p:sp>
        <p:sp>
          <p:nvSpPr>
            <p:cNvPr id="9" name="Rectangle 24"/>
            <p:cNvSpPr>
              <a:spLocks noChangeArrowheads="1"/>
            </p:cNvSpPr>
            <p:nvPr/>
          </p:nvSpPr>
          <p:spPr bwMode="auto">
            <a:xfrm>
              <a:off x="249" y="595"/>
              <a:ext cx="5285" cy="306"/>
            </a:xfrm>
            <a:prstGeom prst="rect">
              <a:avLst/>
            </a:prstGeom>
            <a:solidFill>
              <a:schemeClr val="accent1"/>
            </a:solidFill>
            <a:ln w="9525">
              <a:noFill/>
              <a:miter lim="800000"/>
              <a:headEnd/>
              <a:tailEnd/>
            </a:ln>
            <a:effectLst/>
          </p:spPr>
          <p:txBody>
            <a:bodyPr wrap="none" lIns="576000" tIns="46800" anchor="ctr"/>
            <a:lstStyle/>
            <a:p>
              <a:pPr algn="l">
                <a:spcBef>
                  <a:spcPct val="0"/>
                </a:spcBef>
                <a:defRPr/>
              </a:pPr>
              <a:r>
                <a:rPr lang="en-US" sz="1800" b="1">
                  <a:solidFill>
                    <a:schemeClr val="bg1"/>
                  </a:solidFill>
                </a:rPr>
                <a:t>Information Technology</a:t>
              </a:r>
            </a:p>
          </p:txBody>
        </p:sp>
      </p:grpSp>
      <p:sp>
        <p:nvSpPr>
          <p:cNvPr id="6146" name="Rectangle 2"/>
          <p:cNvSpPr>
            <a:spLocks noGrp="1" noChangeArrowheads="1"/>
          </p:cNvSpPr>
          <p:nvPr>
            <p:ph type="ctrTitle"/>
          </p:nvPr>
        </p:nvSpPr>
        <p:spPr>
          <a:xfrm>
            <a:off x="971550" y="1557338"/>
            <a:ext cx="7669213" cy="1470025"/>
          </a:xfrm>
        </p:spPr>
        <p:txBody>
          <a:bodyPr lIns="0" anchor="t"/>
          <a:lstStyle>
            <a:lvl1pPr algn="l">
              <a:defRPr sz="4200">
                <a:solidFill>
                  <a:schemeClr val="bg1"/>
                </a:solidFill>
              </a:defRPr>
            </a:lvl1pPr>
          </a:lstStyle>
          <a:p>
            <a:endParaRPr lang="en-US"/>
          </a:p>
        </p:txBody>
      </p:sp>
      <p:sp>
        <p:nvSpPr>
          <p:cNvPr id="6147" name="Rectangle 3"/>
          <p:cNvSpPr>
            <a:spLocks noGrp="1" noChangeArrowheads="1"/>
          </p:cNvSpPr>
          <p:nvPr>
            <p:ph type="subTitle" idx="1"/>
          </p:nvPr>
        </p:nvSpPr>
        <p:spPr>
          <a:xfrm>
            <a:off x="971550" y="4652963"/>
            <a:ext cx="7686675" cy="1752600"/>
          </a:xfrm>
        </p:spPr>
        <p:txBody>
          <a:bodyPr lIns="0" anchor="b"/>
          <a:lstStyle>
            <a:lvl1pPr marL="0" indent="0">
              <a:spcBef>
                <a:spcPct val="0"/>
              </a:spcBef>
              <a:buFontTx/>
              <a:buNone/>
              <a:defRPr sz="1400">
                <a:solidFill>
                  <a:schemeClr val="bg1"/>
                </a:solidFill>
              </a:defRPr>
            </a:lvl1pPr>
          </a:lstStyle>
          <a:p>
            <a:r>
              <a:rPr lang="en-US"/>
              <a:t>Click to edit Master subtitle style</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D8AB9A44-C799-4E36-9571-8C07A23EE429}"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dirty="0"/>
          </a:p>
        </p:txBody>
      </p:sp>
      <p:sp>
        <p:nvSpPr>
          <p:cNvPr id="6" name="Rectangle 6"/>
          <p:cNvSpPr>
            <a:spLocks noGrp="1" noChangeArrowheads="1"/>
          </p:cNvSpPr>
          <p:nvPr>
            <p:ph type="sldNum" sz="quarter" idx="12"/>
          </p:nvPr>
        </p:nvSpPr>
        <p:spPr>
          <a:ln/>
        </p:spPr>
        <p:txBody>
          <a:bodyPr/>
          <a:lstStyle>
            <a:lvl1pPr>
              <a:defRPr/>
            </a:lvl1pPr>
          </a:lstStyle>
          <a:p>
            <a:fld id="{A2E54AD0-1884-4990-B956-5BCF44614A12}" type="slidenum">
              <a:rPr lang="en-AU"/>
              <a:pPr/>
              <a:t>‹#›</a:t>
            </a:fld>
            <a:endParaRPr lang="en-AU"/>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EA8FED7C-0E29-4377-8116-0480BCE9EB84}"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dirty="0"/>
          </a:p>
        </p:txBody>
      </p:sp>
      <p:sp>
        <p:nvSpPr>
          <p:cNvPr id="6" name="Rectangle 6"/>
          <p:cNvSpPr>
            <a:spLocks noGrp="1" noChangeArrowheads="1"/>
          </p:cNvSpPr>
          <p:nvPr>
            <p:ph type="sldNum" sz="quarter" idx="12"/>
          </p:nvPr>
        </p:nvSpPr>
        <p:spPr>
          <a:ln/>
        </p:spPr>
        <p:txBody>
          <a:bodyPr/>
          <a:lstStyle>
            <a:lvl1pPr>
              <a:defRPr/>
            </a:lvl1pPr>
          </a:lstStyle>
          <a:p>
            <a:fld id="{71DAB1A9-C2A3-4663-8852-D0B8368D87A2}" type="slidenum">
              <a:rPr lang="en-AU"/>
              <a:pPr/>
              <a:t>‹#›</a:t>
            </a:fld>
            <a:endParaRPr lang="en-A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E952A200-40F5-4643-A227-43F3F4F26AF5}"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dirty="0"/>
          </a:p>
        </p:txBody>
      </p:sp>
      <p:sp>
        <p:nvSpPr>
          <p:cNvPr id="7" name="Rectangle 6"/>
          <p:cNvSpPr>
            <a:spLocks noGrp="1" noChangeArrowheads="1"/>
          </p:cNvSpPr>
          <p:nvPr>
            <p:ph type="sldNum" sz="quarter" idx="12"/>
          </p:nvPr>
        </p:nvSpPr>
        <p:spPr>
          <a:ln/>
        </p:spPr>
        <p:txBody>
          <a:bodyPr/>
          <a:lstStyle>
            <a:lvl1pPr>
              <a:defRPr/>
            </a:lvl1pPr>
          </a:lstStyle>
          <a:p>
            <a:fld id="{61BA2064-6649-4017-9193-4F5830065E4C}" type="slidenum">
              <a:rPr lang="en-AU"/>
              <a:pPr/>
              <a:t>‹#›</a:t>
            </a:fld>
            <a:endParaRPr lang="en-A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01C612E9-59E6-4F37-852F-410E13AD33FC}" type="datetime4">
              <a:rPr lang="en-AU" smtClean="0"/>
              <a:pPr/>
              <a:t>28 November 2012</a:t>
            </a:fld>
            <a:endParaRPr lang="en-AU"/>
          </a:p>
        </p:txBody>
      </p:sp>
      <p:sp>
        <p:nvSpPr>
          <p:cNvPr id="8" name="Rectangle 5"/>
          <p:cNvSpPr>
            <a:spLocks noGrp="1" noChangeArrowheads="1"/>
          </p:cNvSpPr>
          <p:nvPr>
            <p:ph type="ftr" sz="quarter" idx="11"/>
          </p:nvPr>
        </p:nvSpPr>
        <p:spPr>
          <a:ln/>
        </p:spPr>
        <p:txBody>
          <a:bodyPr/>
          <a:lstStyle>
            <a:lvl1pPr>
              <a:defRPr/>
            </a:lvl1pPr>
          </a:lstStyle>
          <a:p>
            <a:endParaRPr lang="en-AU"/>
          </a:p>
        </p:txBody>
      </p:sp>
      <p:sp>
        <p:nvSpPr>
          <p:cNvPr id="9" name="Rectangle 6"/>
          <p:cNvSpPr>
            <a:spLocks noGrp="1" noChangeArrowheads="1"/>
          </p:cNvSpPr>
          <p:nvPr>
            <p:ph type="sldNum" sz="quarter" idx="12"/>
          </p:nvPr>
        </p:nvSpPr>
        <p:spPr>
          <a:ln/>
        </p:spPr>
        <p:txBody>
          <a:bodyPr/>
          <a:lstStyle>
            <a:lvl1pPr>
              <a:defRPr/>
            </a:lvl1pPr>
          </a:lstStyle>
          <a:p>
            <a:fld id="{3257DCB0-B7F3-4E26-8503-44CE7AAEAD53}" type="slidenum">
              <a:rPr lang="en-AU"/>
              <a:pPr/>
              <a:t>‹#›</a:t>
            </a:fld>
            <a:endParaRPr lang="en-A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2A79138-3999-43C8-9B4A-83DDD7458B19}" type="datetime4">
              <a:rPr lang="en-AU" smtClean="0"/>
              <a:pPr/>
              <a:t>28 November 2012</a:t>
            </a:fld>
            <a:endParaRPr lang="en-AU"/>
          </a:p>
        </p:txBody>
      </p:sp>
      <p:sp>
        <p:nvSpPr>
          <p:cNvPr id="4" name="Rectangle 5"/>
          <p:cNvSpPr>
            <a:spLocks noGrp="1" noChangeArrowheads="1"/>
          </p:cNvSpPr>
          <p:nvPr>
            <p:ph type="ftr" sz="quarter" idx="11"/>
          </p:nvPr>
        </p:nvSpPr>
        <p:spPr>
          <a:ln/>
        </p:spPr>
        <p:txBody>
          <a:bodyPr/>
          <a:lstStyle>
            <a:lvl1pPr>
              <a:defRPr/>
            </a:lvl1pPr>
          </a:lstStyle>
          <a:p>
            <a:endParaRPr lang="en-AU"/>
          </a:p>
        </p:txBody>
      </p:sp>
      <p:sp>
        <p:nvSpPr>
          <p:cNvPr id="5" name="Rectangle 6"/>
          <p:cNvSpPr>
            <a:spLocks noGrp="1" noChangeArrowheads="1"/>
          </p:cNvSpPr>
          <p:nvPr>
            <p:ph type="sldNum" sz="quarter" idx="12"/>
          </p:nvPr>
        </p:nvSpPr>
        <p:spPr>
          <a:ln/>
        </p:spPr>
        <p:txBody>
          <a:bodyPr/>
          <a:lstStyle>
            <a:lvl1pPr>
              <a:defRPr/>
            </a:lvl1pPr>
          </a:lstStyle>
          <a:p>
            <a:fld id="{DEA71522-2CCA-447A-A842-5293298B56AE}" type="slidenum">
              <a:rPr lang="en-AU"/>
              <a:pPr/>
              <a:t>‹#›</a:t>
            </a:fld>
            <a:endParaRPr lang="en-A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CC70D5BB-257A-442A-B496-0CEEC273AE7E}" type="datetime4">
              <a:rPr lang="en-AU" smtClean="0"/>
              <a:pPr/>
              <a:t>28 November 2012</a:t>
            </a:fld>
            <a:endParaRPr lang="en-AU"/>
          </a:p>
        </p:txBody>
      </p:sp>
      <p:sp>
        <p:nvSpPr>
          <p:cNvPr id="3" name="Rectangle 5"/>
          <p:cNvSpPr>
            <a:spLocks noGrp="1" noChangeArrowheads="1"/>
          </p:cNvSpPr>
          <p:nvPr>
            <p:ph type="ftr" sz="quarter" idx="11"/>
          </p:nvPr>
        </p:nvSpPr>
        <p:spPr>
          <a:ln/>
        </p:spPr>
        <p:txBody>
          <a:bodyPr/>
          <a:lstStyle>
            <a:lvl1pPr>
              <a:defRPr/>
            </a:lvl1pPr>
          </a:lstStyle>
          <a:p>
            <a:endParaRPr lang="en-AU"/>
          </a:p>
        </p:txBody>
      </p:sp>
      <p:sp>
        <p:nvSpPr>
          <p:cNvPr id="4" name="Rectangle 6"/>
          <p:cNvSpPr>
            <a:spLocks noGrp="1" noChangeArrowheads="1"/>
          </p:cNvSpPr>
          <p:nvPr>
            <p:ph type="sldNum" sz="quarter" idx="12"/>
          </p:nvPr>
        </p:nvSpPr>
        <p:spPr>
          <a:ln/>
        </p:spPr>
        <p:txBody>
          <a:bodyPr/>
          <a:lstStyle>
            <a:lvl1pPr>
              <a:defRPr/>
            </a:lvl1pPr>
          </a:lstStyle>
          <a:p>
            <a:fld id="{6D7F6BD5-7F9D-41A6-BDA9-F3B5CCDB95A3}" type="slidenum">
              <a:rPr lang="en-AU"/>
              <a:pPr/>
              <a:t>‹#›</a:t>
            </a:fld>
            <a:endParaRPr lang="en-A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2238D34-A7B5-40B0-8AB9-22FC480EFC4E}"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a:p>
        </p:txBody>
      </p:sp>
      <p:sp>
        <p:nvSpPr>
          <p:cNvPr id="7" name="Rectangle 6"/>
          <p:cNvSpPr>
            <a:spLocks noGrp="1" noChangeArrowheads="1"/>
          </p:cNvSpPr>
          <p:nvPr>
            <p:ph type="sldNum" sz="quarter" idx="12"/>
          </p:nvPr>
        </p:nvSpPr>
        <p:spPr>
          <a:ln/>
        </p:spPr>
        <p:txBody>
          <a:bodyPr/>
          <a:lstStyle>
            <a:lvl1pPr>
              <a:defRPr/>
            </a:lvl1pPr>
          </a:lstStyle>
          <a:p>
            <a:fld id="{D8761553-A8C1-4D27-90F8-342131728B54}" type="slidenum">
              <a:rPr lang="en-AU"/>
              <a:pPr/>
              <a:t>‹#›</a:t>
            </a:fld>
            <a:endParaRPr lang="en-A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3A6E785-6FD3-4603-9DEE-C3A21D35CAEF}"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a:p>
        </p:txBody>
      </p:sp>
      <p:sp>
        <p:nvSpPr>
          <p:cNvPr id="7" name="Rectangle 6"/>
          <p:cNvSpPr>
            <a:spLocks noGrp="1" noChangeArrowheads="1"/>
          </p:cNvSpPr>
          <p:nvPr>
            <p:ph type="sldNum" sz="quarter" idx="12"/>
          </p:nvPr>
        </p:nvSpPr>
        <p:spPr>
          <a:ln/>
        </p:spPr>
        <p:txBody>
          <a:bodyPr/>
          <a:lstStyle>
            <a:lvl1pPr>
              <a:defRPr/>
            </a:lvl1pPr>
          </a:lstStyle>
          <a:p>
            <a:fld id="{1BE896EF-353C-44AC-A6FF-EFE574719419}" type="slidenum">
              <a:rPr lang="en-AU"/>
              <a:pPr/>
              <a:t>‹#›</a:t>
            </a:fld>
            <a:endParaRPr lang="en-A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0DA7BDEA-4E92-44ED-BD58-95A3974F3BFB}"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a:p>
        </p:txBody>
      </p:sp>
      <p:sp>
        <p:nvSpPr>
          <p:cNvPr id="6" name="Rectangle 6"/>
          <p:cNvSpPr>
            <a:spLocks noGrp="1" noChangeArrowheads="1"/>
          </p:cNvSpPr>
          <p:nvPr>
            <p:ph type="sldNum" sz="quarter" idx="12"/>
          </p:nvPr>
        </p:nvSpPr>
        <p:spPr>
          <a:ln/>
        </p:spPr>
        <p:txBody>
          <a:bodyPr/>
          <a:lstStyle>
            <a:lvl1pPr>
              <a:defRPr/>
            </a:lvl1pPr>
          </a:lstStyle>
          <a:p>
            <a:fld id="{CEBE2A87-198F-45FE-9F70-56B449795194}" type="slidenum">
              <a:rPr lang="en-AU"/>
              <a:pPr/>
              <a:t>‹#›</a:t>
            </a:fld>
            <a:endParaRPr lang="en-A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6063" y="333375"/>
            <a:ext cx="2090737" cy="5792788"/>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323850" y="333375"/>
            <a:ext cx="6119813" cy="5792788"/>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EC20C6D4-2FE5-4F45-8730-5555778653A4}"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a:p>
        </p:txBody>
      </p:sp>
      <p:sp>
        <p:nvSpPr>
          <p:cNvPr id="6" name="Rectangle 6"/>
          <p:cNvSpPr>
            <a:spLocks noGrp="1" noChangeArrowheads="1"/>
          </p:cNvSpPr>
          <p:nvPr>
            <p:ph type="sldNum" sz="quarter" idx="12"/>
          </p:nvPr>
        </p:nvSpPr>
        <p:spPr>
          <a:ln/>
        </p:spPr>
        <p:txBody>
          <a:bodyPr/>
          <a:lstStyle>
            <a:lvl1pPr>
              <a:defRPr/>
            </a:lvl1pPr>
          </a:lstStyle>
          <a:p>
            <a:fld id="{D079255D-CBC3-4F2F-A3D1-729E4DA86084}" type="slidenum">
              <a:rPr lang="en-AU"/>
              <a:pPr/>
              <a:t>‹#›</a:t>
            </a:fld>
            <a:endParaRPr lang="en-A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Rectangle 17"/>
          <p:cNvSpPr>
            <a:spLocks noGrp="1" noChangeArrowheads="1"/>
          </p:cNvSpPr>
          <p:nvPr>
            <p:ph type="dt" sz="half" idx="10"/>
          </p:nvPr>
        </p:nvSpPr>
        <p:spPr>
          <a:ln/>
        </p:spPr>
        <p:txBody>
          <a:bodyPr/>
          <a:lstStyle>
            <a:lvl1pPr>
              <a:defRPr/>
            </a:lvl1pPr>
          </a:lstStyle>
          <a:p>
            <a:fld id="{2DE2058B-EC4D-4A57-BC93-A220659B513B}" type="datetime4">
              <a:rPr lang="en-AU" smtClean="0"/>
              <a:pPr/>
              <a:t>28 November 2012</a:t>
            </a:fld>
            <a:endParaRPr lang="en-AU"/>
          </a:p>
        </p:txBody>
      </p:sp>
      <p:sp>
        <p:nvSpPr>
          <p:cNvPr id="5" name="Rectangle 18"/>
          <p:cNvSpPr>
            <a:spLocks noGrp="1" noChangeArrowheads="1"/>
          </p:cNvSpPr>
          <p:nvPr>
            <p:ph type="ftr" sz="quarter" idx="11"/>
          </p:nvPr>
        </p:nvSpPr>
        <p:spPr>
          <a:ln/>
        </p:spPr>
        <p:txBody>
          <a:bodyPr/>
          <a:lstStyle>
            <a:lvl1pPr>
              <a:defRPr/>
            </a:lvl1pPr>
          </a:lstStyle>
          <a:p>
            <a:endParaRPr lang="en-AU"/>
          </a:p>
        </p:txBody>
      </p:sp>
      <p:sp>
        <p:nvSpPr>
          <p:cNvPr id="6" name="Rectangle 19"/>
          <p:cNvSpPr>
            <a:spLocks noGrp="1" noChangeArrowheads="1"/>
          </p:cNvSpPr>
          <p:nvPr>
            <p:ph type="sldNum" sz="quarter" idx="12"/>
          </p:nvPr>
        </p:nvSpPr>
        <p:spPr>
          <a:ln/>
        </p:spPr>
        <p:txBody>
          <a:bodyPr/>
          <a:lstStyle>
            <a:lvl1pPr>
              <a:defRPr/>
            </a:lvl1pPr>
          </a:lstStyle>
          <a:p>
            <a:fld id="{19F14BE6-3140-4E60-8677-1AD133E28C33}" type="slidenum">
              <a:rPr lang="en-AU"/>
              <a:pPr/>
              <a:t>‹#›</a:t>
            </a:fld>
            <a:endParaRPr lang="en-A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lvl1pPr>
              <a:spcBef>
                <a:spcPts val="600"/>
              </a:spcBef>
              <a:spcAft>
                <a:spcPts val="600"/>
              </a:spcAft>
              <a:defRPr/>
            </a:lvl1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Rectangle 17"/>
          <p:cNvSpPr>
            <a:spLocks noGrp="1" noChangeArrowheads="1"/>
          </p:cNvSpPr>
          <p:nvPr>
            <p:ph type="dt" sz="half" idx="10"/>
          </p:nvPr>
        </p:nvSpPr>
        <p:spPr>
          <a:ln/>
        </p:spPr>
        <p:txBody>
          <a:bodyPr/>
          <a:lstStyle>
            <a:lvl1pPr>
              <a:defRPr/>
            </a:lvl1pPr>
          </a:lstStyle>
          <a:p>
            <a:fld id="{582223E5-585F-472E-9674-FBF19F255469}" type="datetime4">
              <a:rPr lang="en-AU" smtClean="0"/>
              <a:pPr/>
              <a:t>28 November 2012</a:t>
            </a:fld>
            <a:endParaRPr lang="en-AU"/>
          </a:p>
        </p:txBody>
      </p:sp>
      <p:sp>
        <p:nvSpPr>
          <p:cNvPr id="5" name="Rectangle 18"/>
          <p:cNvSpPr>
            <a:spLocks noGrp="1" noChangeArrowheads="1"/>
          </p:cNvSpPr>
          <p:nvPr>
            <p:ph type="ftr" sz="quarter" idx="11"/>
          </p:nvPr>
        </p:nvSpPr>
        <p:spPr>
          <a:ln/>
        </p:spPr>
        <p:txBody>
          <a:bodyPr/>
          <a:lstStyle>
            <a:lvl1pPr>
              <a:defRPr/>
            </a:lvl1pPr>
          </a:lstStyle>
          <a:p>
            <a:endParaRPr lang="en-AU"/>
          </a:p>
        </p:txBody>
      </p:sp>
      <p:sp>
        <p:nvSpPr>
          <p:cNvPr id="6" name="Rectangle 19"/>
          <p:cNvSpPr>
            <a:spLocks noGrp="1" noChangeArrowheads="1"/>
          </p:cNvSpPr>
          <p:nvPr>
            <p:ph type="sldNum" sz="quarter" idx="12"/>
          </p:nvPr>
        </p:nvSpPr>
        <p:spPr>
          <a:ln/>
        </p:spPr>
        <p:txBody>
          <a:bodyPr/>
          <a:lstStyle>
            <a:lvl1pPr>
              <a:defRPr/>
            </a:lvl1pPr>
          </a:lstStyle>
          <a:p>
            <a:fld id="{F224CDE3-C625-414F-9F57-EC3C34E79DC2}" type="slidenum">
              <a:rPr lang="en-AU"/>
              <a:pPr/>
              <a:t>‹#›</a:t>
            </a:fld>
            <a:endParaRPr lang="en-AU"/>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17"/>
          <p:cNvSpPr>
            <a:spLocks noGrp="1" noChangeArrowheads="1"/>
          </p:cNvSpPr>
          <p:nvPr>
            <p:ph type="dt" sz="half" idx="10"/>
          </p:nvPr>
        </p:nvSpPr>
        <p:spPr>
          <a:ln/>
        </p:spPr>
        <p:txBody>
          <a:bodyPr/>
          <a:lstStyle>
            <a:lvl1pPr>
              <a:defRPr/>
            </a:lvl1pPr>
          </a:lstStyle>
          <a:p>
            <a:fld id="{036CC794-2DF6-4D3D-8F48-5CD0E52D1D55}" type="datetime4">
              <a:rPr lang="en-AU" smtClean="0"/>
              <a:pPr/>
              <a:t>28 November 2012</a:t>
            </a:fld>
            <a:endParaRPr lang="en-AU"/>
          </a:p>
        </p:txBody>
      </p:sp>
      <p:sp>
        <p:nvSpPr>
          <p:cNvPr id="5" name="Rectangle 18"/>
          <p:cNvSpPr>
            <a:spLocks noGrp="1" noChangeArrowheads="1"/>
          </p:cNvSpPr>
          <p:nvPr>
            <p:ph type="ftr" sz="quarter" idx="11"/>
          </p:nvPr>
        </p:nvSpPr>
        <p:spPr>
          <a:ln/>
        </p:spPr>
        <p:txBody>
          <a:bodyPr/>
          <a:lstStyle>
            <a:lvl1pPr>
              <a:defRPr/>
            </a:lvl1pPr>
          </a:lstStyle>
          <a:p>
            <a:endParaRPr lang="en-AU"/>
          </a:p>
        </p:txBody>
      </p:sp>
      <p:sp>
        <p:nvSpPr>
          <p:cNvPr id="6" name="Rectangle 19"/>
          <p:cNvSpPr>
            <a:spLocks noGrp="1" noChangeArrowheads="1"/>
          </p:cNvSpPr>
          <p:nvPr>
            <p:ph type="sldNum" sz="quarter" idx="12"/>
          </p:nvPr>
        </p:nvSpPr>
        <p:spPr>
          <a:ln/>
        </p:spPr>
        <p:txBody>
          <a:bodyPr/>
          <a:lstStyle>
            <a:lvl1pPr>
              <a:defRPr/>
            </a:lvl1pPr>
          </a:lstStyle>
          <a:p>
            <a:fld id="{B2A0DA85-064C-41FD-B9FA-1F2D59D61265}" type="slidenum">
              <a:rPr lang="en-AU"/>
              <a:pPr/>
              <a:t>‹#›</a:t>
            </a:fld>
            <a:endParaRPr lang="en-A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17"/>
          <p:cNvSpPr>
            <a:spLocks noGrp="1" noChangeArrowheads="1"/>
          </p:cNvSpPr>
          <p:nvPr>
            <p:ph type="dt" sz="half" idx="10"/>
          </p:nvPr>
        </p:nvSpPr>
        <p:spPr>
          <a:ln/>
        </p:spPr>
        <p:txBody>
          <a:bodyPr/>
          <a:lstStyle>
            <a:lvl1pPr>
              <a:defRPr/>
            </a:lvl1pPr>
          </a:lstStyle>
          <a:p>
            <a:fld id="{94114AA3-5041-476E-9ACD-76C1E7975163}" type="datetime4">
              <a:rPr lang="en-AU" smtClean="0"/>
              <a:pPr/>
              <a:t>28 November 2012</a:t>
            </a:fld>
            <a:endParaRPr lang="en-AU"/>
          </a:p>
        </p:txBody>
      </p:sp>
      <p:sp>
        <p:nvSpPr>
          <p:cNvPr id="6" name="Rectangle 18"/>
          <p:cNvSpPr>
            <a:spLocks noGrp="1" noChangeArrowheads="1"/>
          </p:cNvSpPr>
          <p:nvPr>
            <p:ph type="ftr" sz="quarter" idx="11"/>
          </p:nvPr>
        </p:nvSpPr>
        <p:spPr>
          <a:ln/>
        </p:spPr>
        <p:txBody>
          <a:bodyPr/>
          <a:lstStyle>
            <a:lvl1pPr>
              <a:defRPr/>
            </a:lvl1pPr>
          </a:lstStyle>
          <a:p>
            <a:endParaRPr lang="en-AU"/>
          </a:p>
        </p:txBody>
      </p:sp>
      <p:sp>
        <p:nvSpPr>
          <p:cNvPr id="7" name="Rectangle 19"/>
          <p:cNvSpPr>
            <a:spLocks noGrp="1" noChangeArrowheads="1"/>
          </p:cNvSpPr>
          <p:nvPr>
            <p:ph type="sldNum" sz="quarter" idx="12"/>
          </p:nvPr>
        </p:nvSpPr>
        <p:spPr>
          <a:ln/>
        </p:spPr>
        <p:txBody>
          <a:bodyPr/>
          <a:lstStyle>
            <a:lvl1pPr>
              <a:defRPr/>
            </a:lvl1pPr>
          </a:lstStyle>
          <a:p>
            <a:fld id="{DAE80630-98D2-4BD7-A002-AA579A70B7E5}" type="slidenum">
              <a:rPr lang="en-AU"/>
              <a:pPr/>
              <a:t>‹#›</a:t>
            </a:fld>
            <a:endParaRPr lang="en-AU"/>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17"/>
          <p:cNvSpPr>
            <a:spLocks noGrp="1" noChangeArrowheads="1"/>
          </p:cNvSpPr>
          <p:nvPr>
            <p:ph type="dt" sz="half" idx="10"/>
          </p:nvPr>
        </p:nvSpPr>
        <p:spPr>
          <a:ln/>
        </p:spPr>
        <p:txBody>
          <a:bodyPr/>
          <a:lstStyle>
            <a:lvl1pPr>
              <a:defRPr/>
            </a:lvl1pPr>
          </a:lstStyle>
          <a:p>
            <a:fld id="{A6ADEC79-D133-4886-B258-03F1DE8573C8}" type="datetime4">
              <a:rPr lang="en-AU" smtClean="0"/>
              <a:pPr/>
              <a:t>28 November 2012</a:t>
            </a:fld>
            <a:endParaRPr lang="en-AU"/>
          </a:p>
        </p:txBody>
      </p:sp>
      <p:sp>
        <p:nvSpPr>
          <p:cNvPr id="8" name="Rectangle 18"/>
          <p:cNvSpPr>
            <a:spLocks noGrp="1" noChangeArrowheads="1"/>
          </p:cNvSpPr>
          <p:nvPr>
            <p:ph type="ftr" sz="quarter" idx="11"/>
          </p:nvPr>
        </p:nvSpPr>
        <p:spPr>
          <a:ln/>
        </p:spPr>
        <p:txBody>
          <a:bodyPr/>
          <a:lstStyle>
            <a:lvl1pPr>
              <a:defRPr/>
            </a:lvl1pPr>
          </a:lstStyle>
          <a:p>
            <a:endParaRPr lang="en-AU"/>
          </a:p>
        </p:txBody>
      </p:sp>
      <p:sp>
        <p:nvSpPr>
          <p:cNvPr id="9" name="Rectangle 19"/>
          <p:cNvSpPr>
            <a:spLocks noGrp="1" noChangeArrowheads="1"/>
          </p:cNvSpPr>
          <p:nvPr>
            <p:ph type="sldNum" sz="quarter" idx="12"/>
          </p:nvPr>
        </p:nvSpPr>
        <p:spPr>
          <a:ln/>
        </p:spPr>
        <p:txBody>
          <a:bodyPr/>
          <a:lstStyle>
            <a:lvl1pPr>
              <a:defRPr/>
            </a:lvl1pPr>
          </a:lstStyle>
          <a:p>
            <a:fld id="{C931E415-93D0-48F1-9992-AA075D152784}" type="slidenum">
              <a:rPr lang="en-AU"/>
              <a:pPr/>
              <a:t>‹#›</a:t>
            </a:fld>
            <a:endParaRPr lang="en-A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17"/>
          <p:cNvSpPr>
            <a:spLocks noGrp="1" noChangeArrowheads="1"/>
          </p:cNvSpPr>
          <p:nvPr>
            <p:ph type="dt" sz="half" idx="10"/>
          </p:nvPr>
        </p:nvSpPr>
        <p:spPr>
          <a:ln/>
        </p:spPr>
        <p:txBody>
          <a:bodyPr/>
          <a:lstStyle>
            <a:lvl1pPr>
              <a:defRPr/>
            </a:lvl1pPr>
          </a:lstStyle>
          <a:p>
            <a:fld id="{C8F09900-A667-42EF-B757-D0571950958B}" type="datetime4">
              <a:rPr lang="en-AU" smtClean="0"/>
              <a:pPr/>
              <a:t>28 November 2012</a:t>
            </a:fld>
            <a:endParaRPr lang="en-AU"/>
          </a:p>
        </p:txBody>
      </p:sp>
      <p:sp>
        <p:nvSpPr>
          <p:cNvPr id="4" name="Rectangle 18"/>
          <p:cNvSpPr>
            <a:spLocks noGrp="1" noChangeArrowheads="1"/>
          </p:cNvSpPr>
          <p:nvPr>
            <p:ph type="ftr" sz="quarter" idx="11"/>
          </p:nvPr>
        </p:nvSpPr>
        <p:spPr>
          <a:ln/>
        </p:spPr>
        <p:txBody>
          <a:bodyPr/>
          <a:lstStyle>
            <a:lvl1pPr>
              <a:defRPr/>
            </a:lvl1pPr>
          </a:lstStyle>
          <a:p>
            <a:endParaRPr lang="en-AU"/>
          </a:p>
        </p:txBody>
      </p:sp>
      <p:sp>
        <p:nvSpPr>
          <p:cNvPr id="5" name="Rectangle 19"/>
          <p:cNvSpPr>
            <a:spLocks noGrp="1" noChangeArrowheads="1"/>
          </p:cNvSpPr>
          <p:nvPr>
            <p:ph type="sldNum" sz="quarter" idx="12"/>
          </p:nvPr>
        </p:nvSpPr>
        <p:spPr>
          <a:ln/>
        </p:spPr>
        <p:txBody>
          <a:bodyPr/>
          <a:lstStyle>
            <a:lvl1pPr>
              <a:defRPr/>
            </a:lvl1pPr>
          </a:lstStyle>
          <a:p>
            <a:fld id="{936CA33B-EE94-4ED8-B52C-780A2253C881}" type="slidenum">
              <a:rPr lang="en-AU"/>
              <a:pPr/>
              <a:t>‹#›</a:t>
            </a:fld>
            <a:endParaRPr lang="en-A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fld id="{302C754E-EE60-4979-AFB1-32635DCAE9BD}" type="datetime4">
              <a:rPr lang="en-AU" smtClean="0"/>
              <a:pPr/>
              <a:t>28 November 2012</a:t>
            </a:fld>
            <a:endParaRPr lang="en-AU"/>
          </a:p>
        </p:txBody>
      </p:sp>
      <p:sp>
        <p:nvSpPr>
          <p:cNvPr id="3" name="Rectangle 18"/>
          <p:cNvSpPr>
            <a:spLocks noGrp="1" noChangeArrowheads="1"/>
          </p:cNvSpPr>
          <p:nvPr>
            <p:ph type="ftr" sz="quarter" idx="11"/>
          </p:nvPr>
        </p:nvSpPr>
        <p:spPr>
          <a:ln/>
        </p:spPr>
        <p:txBody>
          <a:bodyPr/>
          <a:lstStyle>
            <a:lvl1pPr>
              <a:defRPr/>
            </a:lvl1pPr>
          </a:lstStyle>
          <a:p>
            <a:endParaRPr lang="en-AU"/>
          </a:p>
        </p:txBody>
      </p:sp>
      <p:sp>
        <p:nvSpPr>
          <p:cNvPr id="4" name="Rectangle 19"/>
          <p:cNvSpPr>
            <a:spLocks noGrp="1" noChangeArrowheads="1"/>
          </p:cNvSpPr>
          <p:nvPr>
            <p:ph type="sldNum" sz="quarter" idx="12"/>
          </p:nvPr>
        </p:nvSpPr>
        <p:spPr>
          <a:ln/>
        </p:spPr>
        <p:txBody>
          <a:bodyPr/>
          <a:lstStyle>
            <a:lvl1pPr>
              <a:defRPr/>
            </a:lvl1pPr>
          </a:lstStyle>
          <a:p>
            <a:fld id="{23EF67C8-8D56-49FE-ACAD-2B5889159B5A}" type="slidenum">
              <a:rPr lang="en-AU"/>
              <a:pPr/>
              <a:t>‹#›</a:t>
            </a:fld>
            <a:endParaRPr lang="en-A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fld id="{841A569C-B670-4BD1-9C19-6199A267E998}" type="datetime4">
              <a:rPr lang="en-AU" smtClean="0"/>
              <a:pPr/>
              <a:t>28 November 2012</a:t>
            </a:fld>
            <a:endParaRPr lang="en-AU"/>
          </a:p>
        </p:txBody>
      </p:sp>
      <p:sp>
        <p:nvSpPr>
          <p:cNvPr id="6" name="Rectangle 18"/>
          <p:cNvSpPr>
            <a:spLocks noGrp="1" noChangeArrowheads="1"/>
          </p:cNvSpPr>
          <p:nvPr>
            <p:ph type="ftr" sz="quarter" idx="11"/>
          </p:nvPr>
        </p:nvSpPr>
        <p:spPr>
          <a:ln/>
        </p:spPr>
        <p:txBody>
          <a:bodyPr/>
          <a:lstStyle>
            <a:lvl1pPr>
              <a:defRPr/>
            </a:lvl1pPr>
          </a:lstStyle>
          <a:p>
            <a:endParaRPr lang="en-AU"/>
          </a:p>
        </p:txBody>
      </p:sp>
      <p:sp>
        <p:nvSpPr>
          <p:cNvPr id="7" name="Rectangle 19"/>
          <p:cNvSpPr>
            <a:spLocks noGrp="1" noChangeArrowheads="1"/>
          </p:cNvSpPr>
          <p:nvPr>
            <p:ph type="sldNum" sz="quarter" idx="12"/>
          </p:nvPr>
        </p:nvSpPr>
        <p:spPr>
          <a:ln/>
        </p:spPr>
        <p:txBody>
          <a:bodyPr/>
          <a:lstStyle>
            <a:lvl1pPr>
              <a:defRPr/>
            </a:lvl1pPr>
          </a:lstStyle>
          <a:p>
            <a:fld id="{92586AD3-197E-44FE-B094-2C364E1B5C72}" type="slidenum">
              <a:rPr lang="en-AU"/>
              <a:pPr/>
              <a:t>‹#›</a:t>
            </a:fld>
            <a:endParaRPr lang="en-A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fld id="{D614643E-2076-4218-A4D5-23F78214C61A}" type="datetime4">
              <a:rPr lang="en-AU" smtClean="0"/>
              <a:pPr/>
              <a:t>28 November 2012</a:t>
            </a:fld>
            <a:endParaRPr lang="en-AU"/>
          </a:p>
        </p:txBody>
      </p:sp>
      <p:sp>
        <p:nvSpPr>
          <p:cNvPr id="6" name="Rectangle 18"/>
          <p:cNvSpPr>
            <a:spLocks noGrp="1" noChangeArrowheads="1"/>
          </p:cNvSpPr>
          <p:nvPr>
            <p:ph type="ftr" sz="quarter" idx="11"/>
          </p:nvPr>
        </p:nvSpPr>
        <p:spPr>
          <a:ln/>
        </p:spPr>
        <p:txBody>
          <a:bodyPr/>
          <a:lstStyle>
            <a:lvl1pPr>
              <a:defRPr/>
            </a:lvl1pPr>
          </a:lstStyle>
          <a:p>
            <a:endParaRPr lang="en-AU"/>
          </a:p>
        </p:txBody>
      </p:sp>
      <p:sp>
        <p:nvSpPr>
          <p:cNvPr id="7" name="Rectangle 19"/>
          <p:cNvSpPr>
            <a:spLocks noGrp="1" noChangeArrowheads="1"/>
          </p:cNvSpPr>
          <p:nvPr>
            <p:ph type="sldNum" sz="quarter" idx="12"/>
          </p:nvPr>
        </p:nvSpPr>
        <p:spPr>
          <a:ln/>
        </p:spPr>
        <p:txBody>
          <a:bodyPr/>
          <a:lstStyle>
            <a:lvl1pPr>
              <a:defRPr/>
            </a:lvl1pPr>
          </a:lstStyle>
          <a:p>
            <a:fld id="{FE7AF808-BC24-404F-8B3F-DB80AF61C44B}" type="slidenum">
              <a:rPr lang="en-AU"/>
              <a:pPr/>
              <a:t>‹#›</a:t>
            </a:fld>
            <a:endParaRPr lang="en-A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fld id="{1BE8284C-B303-4AD6-AB97-B992F097EA31}" type="datetime4">
              <a:rPr lang="en-AU" smtClean="0"/>
              <a:pPr/>
              <a:t>28 November 2012</a:t>
            </a:fld>
            <a:endParaRPr lang="en-AU"/>
          </a:p>
        </p:txBody>
      </p:sp>
      <p:sp>
        <p:nvSpPr>
          <p:cNvPr id="5" name="Rectangle 18"/>
          <p:cNvSpPr>
            <a:spLocks noGrp="1" noChangeArrowheads="1"/>
          </p:cNvSpPr>
          <p:nvPr>
            <p:ph type="ftr" sz="quarter" idx="11"/>
          </p:nvPr>
        </p:nvSpPr>
        <p:spPr>
          <a:ln/>
        </p:spPr>
        <p:txBody>
          <a:bodyPr/>
          <a:lstStyle>
            <a:lvl1pPr>
              <a:defRPr/>
            </a:lvl1pPr>
          </a:lstStyle>
          <a:p>
            <a:endParaRPr lang="en-AU"/>
          </a:p>
        </p:txBody>
      </p:sp>
      <p:sp>
        <p:nvSpPr>
          <p:cNvPr id="6" name="Rectangle 19"/>
          <p:cNvSpPr>
            <a:spLocks noGrp="1" noChangeArrowheads="1"/>
          </p:cNvSpPr>
          <p:nvPr>
            <p:ph type="sldNum" sz="quarter" idx="12"/>
          </p:nvPr>
        </p:nvSpPr>
        <p:spPr>
          <a:ln/>
        </p:spPr>
        <p:txBody>
          <a:bodyPr/>
          <a:lstStyle>
            <a:lvl1pPr>
              <a:defRPr/>
            </a:lvl1pPr>
          </a:lstStyle>
          <a:p>
            <a:fld id="{5D599A5F-3452-4F17-9A86-EDC8676F863E}" type="slidenum">
              <a:rPr lang="en-AU"/>
              <a:pPr/>
              <a:t>‹#›</a:t>
            </a:fld>
            <a:endParaRPr lang="en-A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92263"/>
            <a:ext cx="2057400" cy="45339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1592263"/>
            <a:ext cx="6019800" cy="4533900"/>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fld id="{C036D654-B5DC-4129-A4A6-97B5C7A9C265}" type="datetime4">
              <a:rPr lang="en-AU" smtClean="0"/>
              <a:pPr/>
              <a:t>28 November 2012</a:t>
            </a:fld>
            <a:endParaRPr lang="en-AU"/>
          </a:p>
        </p:txBody>
      </p:sp>
      <p:sp>
        <p:nvSpPr>
          <p:cNvPr id="5" name="Rectangle 18"/>
          <p:cNvSpPr>
            <a:spLocks noGrp="1" noChangeArrowheads="1"/>
          </p:cNvSpPr>
          <p:nvPr>
            <p:ph type="ftr" sz="quarter" idx="11"/>
          </p:nvPr>
        </p:nvSpPr>
        <p:spPr>
          <a:ln/>
        </p:spPr>
        <p:txBody>
          <a:bodyPr/>
          <a:lstStyle>
            <a:lvl1pPr>
              <a:defRPr/>
            </a:lvl1pPr>
          </a:lstStyle>
          <a:p>
            <a:endParaRPr lang="en-AU"/>
          </a:p>
        </p:txBody>
      </p:sp>
      <p:sp>
        <p:nvSpPr>
          <p:cNvPr id="6" name="Rectangle 19"/>
          <p:cNvSpPr>
            <a:spLocks noGrp="1" noChangeArrowheads="1"/>
          </p:cNvSpPr>
          <p:nvPr>
            <p:ph type="sldNum" sz="quarter" idx="12"/>
          </p:nvPr>
        </p:nvSpPr>
        <p:spPr>
          <a:ln/>
        </p:spPr>
        <p:txBody>
          <a:bodyPr/>
          <a:lstStyle>
            <a:lvl1pPr>
              <a:defRPr/>
            </a:lvl1pPr>
          </a:lstStyle>
          <a:p>
            <a:fld id="{6B73E99B-2575-4452-8C30-3B034DFD3690}" type="slidenum">
              <a:rPr lang="en-AU"/>
              <a:pPr/>
              <a:t>‹#›</a:t>
            </a:fld>
            <a:endParaRPr lang="en-A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035C8C8A-03DD-4BE4-96BF-94F23526F783}"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a:p>
        </p:txBody>
      </p:sp>
      <p:sp>
        <p:nvSpPr>
          <p:cNvPr id="6" name="Rectangle 6"/>
          <p:cNvSpPr>
            <a:spLocks noGrp="1" noChangeArrowheads="1"/>
          </p:cNvSpPr>
          <p:nvPr>
            <p:ph type="sldNum" sz="quarter" idx="12"/>
          </p:nvPr>
        </p:nvSpPr>
        <p:spPr>
          <a:ln/>
        </p:spPr>
        <p:txBody>
          <a:bodyPr/>
          <a:lstStyle>
            <a:lvl1pPr>
              <a:defRPr/>
            </a:lvl1pPr>
          </a:lstStyle>
          <a:p>
            <a:fld id="{9ECF3953-F18B-4F75-BF6D-5AB5C556C894}" type="slidenum">
              <a:rPr lang="en-AU"/>
              <a:pPr/>
              <a:t>‹#›</a:t>
            </a:fld>
            <a:endParaRPr lang="en-AU"/>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EE77817B-694F-416E-8839-22EE097DD257}"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a:p>
        </p:txBody>
      </p:sp>
      <p:sp>
        <p:nvSpPr>
          <p:cNvPr id="6" name="Rectangle 6"/>
          <p:cNvSpPr>
            <a:spLocks noGrp="1" noChangeArrowheads="1"/>
          </p:cNvSpPr>
          <p:nvPr>
            <p:ph type="sldNum" sz="quarter" idx="12"/>
          </p:nvPr>
        </p:nvSpPr>
        <p:spPr>
          <a:ln/>
        </p:spPr>
        <p:txBody>
          <a:bodyPr/>
          <a:lstStyle>
            <a:lvl1pPr>
              <a:defRPr/>
            </a:lvl1pPr>
          </a:lstStyle>
          <a:p>
            <a:fld id="{9E05DAEF-AA6F-4969-A141-F0BCB731E1D3}" type="slidenum">
              <a:rPr lang="en-AU"/>
              <a:pPr/>
              <a:t>‹#›</a:t>
            </a:fld>
            <a:endParaRPr lang="en-AU"/>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85B49722-8909-473A-B882-DCF6B96ACC04}"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a:p>
        </p:txBody>
      </p:sp>
      <p:sp>
        <p:nvSpPr>
          <p:cNvPr id="6" name="Rectangle 6"/>
          <p:cNvSpPr>
            <a:spLocks noGrp="1" noChangeArrowheads="1"/>
          </p:cNvSpPr>
          <p:nvPr>
            <p:ph type="sldNum" sz="quarter" idx="12"/>
          </p:nvPr>
        </p:nvSpPr>
        <p:spPr>
          <a:ln/>
        </p:spPr>
        <p:txBody>
          <a:bodyPr/>
          <a:lstStyle>
            <a:lvl1pPr>
              <a:defRPr/>
            </a:lvl1pPr>
          </a:lstStyle>
          <a:p>
            <a:fld id="{575F4062-27A9-46B9-BEB5-4AE3363DC2D2}" type="slidenum">
              <a:rPr lang="en-AU"/>
              <a:pPr/>
              <a:t>‹#›</a:t>
            </a:fld>
            <a:endParaRPr lang="en-A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395288" y="1663700"/>
            <a:ext cx="4117975" cy="468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65663" y="1663700"/>
            <a:ext cx="4119562" cy="468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AF1A37B7-71EA-40A2-9D05-00A78D9FC9BD}"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a:p>
        </p:txBody>
      </p:sp>
      <p:sp>
        <p:nvSpPr>
          <p:cNvPr id="7" name="Rectangle 6"/>
          <p:cNvSpPr>
            <a:spLocks noGrp="1" noChangeArrowheads="1"/>
          </p:cNvSpPr>
          <p:nvPr>
            <p:ph type="sldNum" sz="quarter" idx="12"/>
          </p:nvPr>
        </p:nvSpPr>
        <p:spPr>
          <a:ln/>
        </p:spPr>
        <p:txBody>
          <a:bodyPr/>
          <a:lstStyle>
            <a:lvl1pPr>
              <a:defRPr/>
            </a:lvl1pPr>
          </a:lstStyle>
          <a:p>
            <a:fld id="{2597D459-95F7-4985-BC3C-9B30F828C6A7}" type="slidenum">
              <a:rPr lang="en-AU"/>
              <a:pPr/>
              <a:t>‹#›</a:t>
            </a:fld>
            <a:endParaRPr lang="en-A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12D7D372-2537-4064-903D-47727C99EC7C}" type="datetime4">
              <a:rPr lang="en-AU" smtClean="0"/>
              <a:pPr/>
              <a:t>28 November 2012</a:t>
            </a:fld>
            <a:endParaRPr lang="en-AU"/>
          </a:p>
        </p:txBody>
      </p:sp>
      <p:sp>
        <p:nvSpPr>
          <p:cNvPr id="8" name="Rectangle 5"/>
          <p:cNvSpPr>
            <a:spLocks noGrp="1" noChangeArrowheads="1"/>
          </p:cNvSpPr>
          <p:nvPr>
            <p:ph type="ftr" sz="quarter" idx="11"/>
          </p:nvPr>
        </p:nvSpPr>
        <p:spPr>
          <a:ln/>
        </p:spPr>
        <p:txBody>
          <a:bodyPr/>
          <a:lstStyle>
            <a:lvl1pPr>
              <a:defRPr/>
            </a:lvl1pPr>
          </a:lstStyle>
          <a:p>
            <a:endParaRPr lang="en-AU"/>
          </a:p>
        </p:txBody>
      </p:sp>
      <p:sp>
        <p:nvSpPr>
          <p:cNvPr id="9" name="Rectangle 6"/>
          <p:cNvSpPr>
            <a:spLocks noGrp="1" noChangeArrowheads="1"/>
          </p:cNvSpPr>
          <p:nvPr>
            <p:ph type="sldNum" sz="quarter" idx="12"/>
          </p:nvPr>
        </p:nvSpPr>
        <p:spPr>
          <a:ln/>
        </p:spPr>
        <p:txBody>
          <a:bodyPr/>
          <a:lstStyle>
            <a:lvl1pPr>
              <a:defRPr/>
            </a:lvl1pPr>
          </a:lstStyle>
          <a:p>
            <a:fld id="{181E9333-3366-41E4-A028-41D50D2E6FC8}" type="slidenum">
              <a:rPr lang="en-AU"/>
              <a:pPr/>
              <a:t>‹#›</a:t>
            </a:fld>
            <a:endParaRPr lang="en-A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EB5C22CC-26CB-4D86-814E-1C48EDEA5E6F}" type="datetime4">
              <a:rPr lang="en-AU" smtClean="0"/>
              <a:pPr/>
              <a:t>28 November 2012</a:t>
            </a:fld>
            <a:endParaRPr lang="en-AU"/>
          </a:p>
        </p:txBody>
      </p:sp>
      <p:sp>
        <p:nvSpPr>
          <p:cNvPr id="4" name="Rectangle 5"/>
          <p:cNvSpPr>
            <a:spLocks noGrp="1" noChangeArrowheads="1"/>
          </p:cNvSpPr>
          <p:nvPr>
            <p:ph type="ftr" sz="quarter" idx="11"/>
          </p:nvPr>
        </p:nvSpPr>
        <p:spPr>
          <a:ln/>
        </p:spPr>
        <p:txBody>
          <a:bodyPr/>
          <a:lstStyle>
            <a:lvl1pPr>
              <a:defRPr/>
            </a:lvl1pPr>
          </a:lstStyle>
          <a:p>
            <a:endParaRPr lang="en-AU"/>
          </a:p>
        </p:txBody>
      </p:sp>
      <p:sp>
        <p:nvSpPr>
          <p:cNvPr id="5" name="Rectangle 6"/>
          <p:cNvSpPr>
            <a:spLocks noGrp="1" noChangeArrowheads="1"/>
          </p:cNvSpPr>
          <p:nvPr>
            <p:ph type="sldNum" sz="quarter" idx="12"/>
          </p:nvPr>
        </p:nvSpPr>
        <p:spPr>
          <a:ln/>
        </p:spPr>
        <p:txBody>
          <a:bodyPr/>
          <a:lstStyle>
            <a:lvl1pPr>
              <a:defRPr/>
            </a:lvl1pPr>
          </a:lstStyle>
          <a:p>
            <a:fld id="{B46E4142-D999-4AF0-9014-ACB71BC38942}" type="slidenum">
              <a:rPr lang="en-AU"/>
              <a:pPr/>
              <a:t>‹#›</a:t>
            </a:fld>
            <a:endParaRPr lang="en-A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70FFACC-DDAD-47EF-848E-B74EB8CA570C}" type="datetime4">
              <a:rPr lang="en-AU" smtClean="0"/>
              <a:pPr/>
              <a:t>28 November 2012</a:t>
            </a:fld>
            <a:endParaRPr lang="en-AU"/>
          </a:p>
        </p:txBody>
      </p:sp>
      <p:sp>
        <p:nvSpPr>
          <p:cNvPr id="3" name="Rectangle 5"/>
          <p:cNvSpPr>
            <a:spLocks noGrp="1" noChangeArrowheads="1"/>
          </p:cNvSpPr>
          <p:nvPr>
            <p:ph type="ftr" sz="quarter" idx="11"/>
          </p:nvPr>
        </p:nvSpPr>
        <p:spPr>
          <a:ln/>
        </p:spPr>
        <p:txBody>
          <a:bodyPr/>
          <a:lstStyle>
            <a:lvl1pPr>
              <a:defRPr/>
            </a:lvl1pPr>
          </a:lstStyle>
          <a:p>
            <a:endParaRPr lang="en-AU"/>
          </a:p>
        </p:txBody>
      </p:sp>
      <p:sp>
        <p:nvSpPr>
          <p:cNvPr id="4" name="Rectangle 6"/>
          <p:cNvSpPr>
            <a:spLocks noGrp="1" noChangeArrowheads="1"/>
          </p:cNvSpPr>
          <p:nvPr>
            <p:ph type="sldNum" sz="quarter" idx="12"/>
          </p:nvPr>
        </p:nvSpPr>
        <p:spPr>
          <a:ln/>
        </p:spPr>
        <p:txBody>
          <a:bodyPr/>
          <a:lstStyle>
            <a:lvl1pPr>
              <a:defRPr/>
            </a:lvl1pPr>
          </a:lstStyle>
          <a:p>
            <a:fld id="{E9BFC2DD-BE69-413C-97E8-A8157B46F3A6}" type="slidenum">
              <a:rPr lang="en-AU"/>
              <a:pPr/>
              <a:t>‹#›</a:t>
            </a:fld>
            <a:endParaRPr lang="en-A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CCFC60D6-DB6F-464F-BF8B-CAF8B1E3AC36}"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a:p>
        </p:txBody>
      </p:sp>
      <p:sp>
        <p:nvSpPr>
          <p:cNvPr id="7" name="Rectangle 6"/>
          <p:cNvSpPr>
            <a:spLocks noGrp="1" noChangeArrowheads="1"/>
          </p:cNvSpPr>
          <p:nvPr>
            <p:ph type="sldNum" sz="quarter" idx="12"/>
          </p:nvPr>
        </p:nvSpPr>
        <p:spPr>
          <a:ln/>
        </p:spPr>
        <p:txBody>
          <a:bodyPr/>
          <a:lstStyle>
            <a:lvl1pPr>
              <a:defRPr/>
            </a:lvl1pPr>
          </a:lstStyle>
          <a:p>
            <a:fld id="{69D6816D-5F95-42E0-8112-59BAAB3870C8}" type="slidenum">
              <a:rPr lang="en-AU"/>
              <a:pPr/>
              <a:t>‹#›</a:t>
            </a:fld>
            <a:endParaRPr lang="en-A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7CD8645-D675-41D0-B539-89FBB537FED8}" type="datetime4">
              <a:rPr lang="en-AU" smtClean="0"/>
              <a:pPr/>
              <a:t>28 November 2012</a:t>
            </a:fld>
            <a:endParaRPr lang="en-AU"/>
          </a:p>
        </p:txBody>
      </p:sp>
      <p:sp>
        <p:nvSpPr>
          <p:cNvPr id="6" name="Rectangle 5"/>
          <p:cNvSpPr>
            <a:spLocks noGrp="1" noChangeArrowheads="1"/>
          </p:cNvSpPr>
          <p:nvPr>
            <p:ph type="ftr" sz="quarter" idx="11"/>
          </p:nvPr>
        </p:nvSpPr>
        <p:spPr>
          <a:ln/>
        </p:spPr>
        <p:txBody>
          <a:bodyPr/>
          <a:lstStyle>
            <a:lvl1pPr>
              <a:defRPr/>
            </a:lvl1pPr>
          </a:lstStyle>
          <a:p>
            <a:endParaRPr lang="en-AU"/>
          </a:p>
        </p:txBody>
      </p:sp>
      <p:sp>
        <p:nvSpPr>
          <p:cNvPr id="7" name="Rectangle 6"/>
          <p:cNvSpPr>
            <a:spLocks noGrp="1" noChangeArrowheads="1"/>
          </p:cNvSpPr>
          <p:nvPr>
            <p:ph type="sldNum" sz="quarter" idx="12"/>
          </p:nvPr>
        </p:nvSpPr>
        <p:spPr>
          <a:ln/>
        </p:spPr>
        <p:txBody>
          <a:bodyPr/>
          <a:lstStyle>
            <a:lvl1pPr>
              <a:defRPr/>
            </a:lvl1pPr>
          </a:lstStyle>
          <a:p>
            <a:fld id="{AF9595ED-4A39-4C49-A1BC-0D78B350D2A2}" type="slidenum">
              <a:rPr lang="en-AU"/>
              <a:pPr/>
              <a:t>‹#›</a:t>
            </a:fld>
            <a:endParaRPr lang="en-A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4991A205-E03B-4C3E-A450-A8CDA1E4DBB9}"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a:p>
        </p:txBody>
      </p:sp>
      <p:sp>
        <p:nvSpPr>
          <p:cNvPr id="6" name="Rectangle 6"/>
          <p:cNvSpPr>
            <a:spLocks noGrp="1" noChangeArrowheads="1"/>
          </p:cNvSpPr>
          <p:nvPr>
            <p:ph type="sldNum" sz="quarter" idx="12"/>
          </p:nvPr>
        </p:nvSpPr>
        <p:spPr>
          <a:ln/>
        </p:spPr>
        <p:txBody>
          <a:bodyPr/>
          <a:lstStyle>
            <a:lvl1pPr>
              <a:defRPr/>
            </a:lvl1pPr>
          </a:lstStyle>
          <a:p>
            <a:fld id="{F3F2901C-75D6-4F48-812A-95E733C4683A}" type="slidenum">
              <a:rPr lang="en-AU"/>
              <a:pPr/>
              <a:t>‹#›</a:t>
            </a:fld>
            <a:endParaRPr lang="en-A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8138" y="944563"/>
            <a:ext cx="2097087" cy="540067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395288" y="944563"/>
            <a:ext cx="6140450" cy="540067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688B6D8E-4427-4B25-9E81-DCB665D77072}" type="datetime4">
              <a:rPr lang="en-AU" smtClean="0"/>
              <a:pPr/>
              <a:t>28 November 2012</a:t>
            </a:fld>
            <a:endParaRPr lang="en-AU"/>
          </a:p>
        </p:txBody>
      </p:sp>
      <p:sp>
        <p:nvSpPr>
          <p:cNvPr id="5" name="Rectangle 5"/>
          <p:cNvSpPr>
            <a:spLocks noGrp="1" noChangeArrowheads="1"/>
          </p:cNvSpPr>
          <p:nvPr>
            <p:ph type="ftr" sz="quarter" idx="11"/>
          </p:nvPr>
        </p:nvSpPr>
        <p:spPr>
          <a:ln/>
        </p:spPr>
        <p:txBody>
          <a:bodyPr/>
          <a:lstStyle>
            <a:lvl1pPr>
              <a:defRPr/>
            </a:lvl1pPr>
          </a:lstStyle>
          <a:p>
            <a:endParaRPr lang="en-AU"/>
          </a:p>
        </p:txBody>
      </p:sp>
      <p:sp>
        <p:nvSpPr>
          <p:cNvPr id="6" name="Rectangle 6"/>
          <p:cNvSpPr>
            <a:spLocks noGrp="1" noChangeArrowheads="1"/>
          </p:cNvSpPr>
          <p:nvPr>
            <p:ph type="sldNum" sz="quarter" idx="12"/>
          </p:nvPr>
        </p:nvSpPr>
        <p:spPr>
          <a:ln/>
        </p:spPr>
        <p:txBody>
          <a:bodyPr/>
          <a:lstStyle>
            <a:lvl1pPr>
              <a:defRPr/>
            </a:lvl1pPr>
          </a:lstStyle>
          <a:p>
            <a:fld id="{413B6965-4D2E-48C1-8DB3-75058120C968}" type="slidenum">
              <a:rPr lang="en-AU"/>
              <a:pPr/>
              <a:t>‹#›</a:t>
            </a:fld>
            <a:endParaRPr lang="en-AU"/>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fld id="{3AE482FC-0C85-432D-813B-AA405083533B}" type="datetime4">
              <a:rPr lang="en-AU" smtClean="0"/>
              <a:pPr/>
              <a:t>28 November 2012</a:t>
            </a:fld>
            <a:endParaRPr lang="en-AU"/>
          </a:p>
        </p:txBody>
      </p:sp>
      <p:sp>
        <p:nvSpPr>
          <p:cNvPr id="5" name="Rectangle 6"/>
          <p:cNvSpPr>
            <a:spLocks noGrp="1" noChangeArrowheads="1"/>
          </p:cNvSpPr>
          <p:nvPr>
            <p:ph type="ftr" sz="quarter" idx="11"/>
          </p:nvPr>
        </p:nvSpPr>
        <p:spPr>
          <a:ln/>
        </p:spPr>
        <p:txBody>
          <a:bodyPr/>
          <a:lstStyle>
            <a:lvl1pPr>
              <a:defRPr/>
            </a:lvl1pPr>
          </a:lstStyle>
          <a:p>
            <a:endParaRPr lang="en-AU"/>
          </a:p>
        </p:txBody>
      </p:sp>
      <p:sp>
        <p:nvSpPr>
          <p:cNvPr id="6" name="Rectangle 7"/>
          <p:cNvSpPr>
            <a:spLocks noGrp="1" noChangeArrowheads="1"/>
          </p:cNvSpPr>
          <p:nvPr>
            <p:ph type="sldNum" sz="quarter" idx="12"/>
          </p:nvPr>
        </p:nvSpPr>
        <p:spPr>
          <a:ln/>
        </p:spPr>
        <p:txBody>
          <a:bodyPr/>
          <a:lstStyle>
            <a:lvl1pPr>
              <a:defRPr/>
            </a:lvl1pPr>
          </a:lstStyle>
          <a:p>
            <a:fld id="{2C6B63B8-18E1-4CC1-BFD9-6A4317312EA2}" type="slidenum">
              <a:rPr lang="en-AU"/>
              <a:pPr/>
              <a:t>‹#›</a:t>
            </a:fld>
            <a:endParaRPr lang="en-AU"/>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fld id="{3C313974-B645-4ECE-A7A4-563FBBC42288}" type="datetime4">
              <a:rPr lang="en-AU" smtClean="0"/>
              <a:pPr/>
              <a:t>28 November 2012</a:t>
            </a:fld>
            <a:endParaRPr lang="en-AU"/>
          </a:p>
        </p:txBody>
      </p:sp>
      <p:sp>
        <p:nvSpPr>
          <p:cNvPr id="5" name="Rectangle 6"/>
          <p:cNvSpPr>
            <a:spLocks noGrp="1" noChangeArrowheads="1"/>
          </p:cNvSpPr>
          <p:nvPr>
            <p:ph type="ftr" sz="quarter" idx="11"/>
          </p:nvPr>
        </p:nvSpPr>
        <p:spPr>
          <a:ln/>
        </p:spPr>
        <p:txBody>
          <a:bodyPr/>
          <a:lstStyle>
            <a:lvl1pPr>
              <a:defRPr/>
            </a:lvl1pPr>
          </a:lstStyle>
          <a:p>
            <a:endParaRPr lang="en-AU"/>
          </a:p>
        </p:txBody>
      </p:sp>
      <p:sp>
        <p:nvSpPr>
          <p:cNvPr id="6" name="Rectangle 7"/>
          <p:cNvSpPr>
            <a:spLocks noGrp="1" noChangeArrowheads="1"/>
          </p:cNvSpPr>
          <p:nvPr>
            <p:ph type="sldNum" sz="quarter" idx="12"/>
          </p:nvPr>
        </p:nvSpPr>
        <p:spPr>
          <a:ln/>
        </p:spPr>
        <p:txBody>
          <a:bodyPr/>
          <a:lstStyle>
            <a:lvl1pPr>
              <a:defRPr/>
            </a:lvl1pPr>
          </a:lstStyle>
          <a:p>
            <a:fld id="{2CB977DC-1400-4B30-967B-5B9AC49FF9FA}" type="slidenum">
              <a:rPr lang="en-AU"/>
              <a:pPr/>
              <a:t>‹#›</a:t>
            </a:fld>
            <a:endParaRPr lang="en-AU"/>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fld id="{B762A314-7079-4F76-974A-4DC665B532EE}" type="datetime4">
              <a:rPr lang="en-AU" smtClean="0"/>
              <a:pPr/>
              <a:t>28 November 2012</a:t>
            </a:fld>
            <a:endParaRPr lang="en-AU"/>
          </a:p>
        </p:txBody>
      </p:sp>
      <p:sp>
        <p:nvSpPr>
          <p:cNvPr id="5" name="Rectangle 6"/>
          <p:cNvSpPr>
            <a:spLocks noGrp="1" noChangeArrowheads="1"/>
          </p:cNvSpPr>
          <p:nvPr>
            <p:ph type="ftr" sz="quarter" idx="11"/>
          </p:nvPr>
        </p:nvSpPr>
        <p:spPr>
          <a:ln/>
        </p:spPr>
        <p:txBody>
          <a:bodyPr/>
          <a:lstStyle>
            <a:lvl1pPr>
              <a:defRPr/>
            </a:lvl1pPr>
          </a:lstStyle>
          <a:p>
            <a:endParaRPr lang="en-AU"/>
          </a:p>
        </p:txBody>
      </p:sp>
      <p:sp>
        <p:nvSpPr>
          <p:cNvPr id="6" name="Rectangle 7"/>
          <p:cNvSpPr>
            <a:spLocks noGrp="1" noChangeArrowheads="1"/>
          </p:cNvSpPr>
          <p:nvPr>
            <p:ph type="sldNum" sz="quarter" idx="12"/>
          </p:nvPr>
        </p:nvSpPr>
        <p:spPr>
          <a:ln/>
        </p:spPr>
        <p:txBody>
          <a:bodyPr/>
          <a:lstStyle>
            <a:lvl1pPr>
              <a:defRPr/>
            </a:lvl1pPr>
          </a:lstStyle>
          <a:p>
            <a:fld id="{04CB20AE-D68E-452F-A32F-9E217AB899F7}" type="slidenum">
              <a:rPr lang="en-AU"/>
              <a:pPr/>
              <a:t>‹#›</a:t>
            </a:fld>
            <a:endParaRPr lang="en-AU"/>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395288" y="1663700"/>
            <a:ext cx="4117975"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65663" y="1663700"/>
            <a:ext cx="411956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fld id="{10BF30D4-9710-4F34-B014-57B10E5276B8}" type="datetime4">
              <a:rPr lang="en-AU" smtClean="0"/>
              <a:pPr/>
              <a:t>28 November 2012</a:t>
            </a:fld>
            <a:endParaRPr lang="en-AU"/>
          </a:p>
        </p:txBody>
      </p:sp>
      <p:sp>
        <p:nvSpPr>
          <p:cNvPr id="6" name="Rectangle 6"/>
          <p:cNvSpPr>
            <a:spLocks noGrp="1" noChangeArrowheads="1"/>
          </p:cNvSpPr>
          <p:nvPr>
            <p:ph type="ftr" sz="quarter" idx="11"/>
          </p:nvPr>
        </p:nvSpPr>
        <p:spPr>
          <a:ln/>
        </p:spPr>
        <p:txBody>
          <a:bodyPr/>
          <a:lstStyle>
            <a:lvl1pPr>
              <a:defRPr/>
            </a:lvl1pPr>
          </a:lstStyle>
          <a:p>
            <a:endParaRPr lang="en-AU"/>
          </a:p>
        </p:txBody>
      </p:sp>
      <p:sp>
        <p:nvSpPr>
          <p:cNvPr id="7" name="Rectangle 7"/>
          <p:cNvSpPr>
            <a:spLocks noGrp="1" noChangeArrowheads="1"/>
          </p:cNvSpPr>
          <p:nvPr>
            <p:ph type="sldNum" sz="quarter" idx="12"/>
          </p:nvPr>
        </p:nvSpPr>
        <p:spPr>
          <a:ln/>
        </p:spPr>
        <p:txBody>
          <a:bodyPr/>
          <a:lstStyle>
            <a:lvl1pPr>
              <a:defRPr/>
            </a:lvl1pPr>
          </a:lstStyle>
          <a:p>
            <a:fld id="{054A8056-985E-40A2-A00B-E44C9C249F0E}" type="slidenum">
              <a:rPr lang="en-AU"/>
              <a:pPr/>
              <a:t>‹#›</a:t>
            </a:fld>
            <a:endParaRPr lang="en-AU"/>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fld id="{2BBA98B8-0511-42B6-A79C-78BDD743396E}" type="datetime4">
              <a:rPr lang="en-AU" smtClean="0"/>
              <a:pPr/>
              <a:t>28 November 2012</a:t>
            </a:fld>
            <a:endParaRPr lang="en-AU"/>
          </a:p>
        </p:txBody>
      </p:sp>
      <p:sp>
        <p:nvSpPr>
          <p:cNvPr id="8" name="Rectangle 6"/>
          <p:cNvSpPr>
            <a:spLocks noGrp="1" noChangeArrowheads="1"/>
          </p:cNvSpPr>
          <p:nvPr>
            <p:ph type="ftr" sz="quarter" idx="11"/>
          </p:nvPr>
        </p:nvSpPr>
        <p:spPr>
          <a:ln/>
        </p:spPr>
        <p:txBody>
          <a:bodyPr/>
          <a:lstStyle>
            <a:lvl1pPr>
              <a:defRPr/>
            </a:lvl1pPr>
          </a:lstStyle>
          <a:p>
            <a:endParaRPr lang="en-AU"/>
          </a:p>
        </p:txBody>
      </p:sp>
      <p:sp>
        <p:nvSpPr>
          <p:cNvPr id="9" name="Rectangle 7"/>
          <p:cNvSpPr>
            <a:spLocks noGrp="1" noChangeArrowheads="1"/>
          </p:cNvSpPr>
          <p:nvPr>
            <p:ph type="sldNum" sz="quarter" idx="12"/>
          </p:nvPr>
        </p:nvSpPr>
        <p:spPr>
          <a:ln/>
        </p:spPr>
        <p:txBody>
          <a:bodyPr/>
          <a:lstStyle>
            <a:lvl1pPr>
              <a:defRPr/>
            </a:lvl1pPr>
          </a:lstStyle>
          <a:p>
            <a:fld id="{A93703B3-8DDC-495D-A811-31627AEAB6E3}" type="slidenum">
              <a:rPr lang="en-AU"/>
              <a:pPr/>
              <a:t>‹#›</a:t>
            </a:fld>
            <a:endParaRPr lang="en-AU"/>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fld id="{2A2ECD63-BC28-4D59-A2DD-C9B48C30639C}" type="datetime4">
              <a:rPr lang="en-AU" smtClean="0"/>
              <a:pPr/>
              <a:t>28 November 2012</a:t>
            </a:fld>
            <a:endParaRPr lang="en-AU"/>
          </a:p>
        </p:txBody>
      </p:sp>
      <p:sp>
        <p:nvSpPr>
          <p:cNvPr id="4" name="Rectangle 6"/>
          <p:cNvSpPr>
            <a:spLocks noGrp="1" noChangeArrowheads="1"/>
          </p:cNvSpPr>
          <p:nvPr>
            <p:ph type="ftr" sz="quarter" idx="11"/>
          </p:nvPr>
        </p:nvSpPr>
        <p:spPr>
          <a:ln/>
        </p:spPr>
        <p:txBody>
          <a:bodyPr/>
          <a:lstStyle>
            <a:lvl1pPr>
              <a:defRPr/>
            </a:lvl1pPr>
          </a:lstStyle>
          <a:p>
            <a:endParaRPr lang="en-AU"/>
          </a:p>
        </p:txBody>
      </p:sp>
      <p:sp>
        <p:nvSpPr>
          <p:cNvPr id="5" name="Rectangle 7"/>
          <p:cNvSpPr>
            <a:spLocks noGrp="1" noChangeArrowheads="1"/>
          </p:cNvSpPr>
          <p:nvPr>
            <p:ph type="sldNum" sz="quarter" idx="12"/>
          </p:nvPr>
        </p:nvSpPr>
        <p:spPr>
          <a:ln/>
        </p:spPr>
        <p:txBody>
          <a:bodyPr/>
          <a:lstStyle>
            <a:lvl1pPr>
              <a:defRPr/>
            </a:lvl1pPr>
          </a:lstStyle>
          <a:p>
            <a:fld id="{B25C9A8A-5B28-4ADD-9278-87686B304374}" type="slidenum">
              <a:rPr lang="en-AU"/>
              <a:pPr/>
              <a:t>‹#›</a:t>
            </a:fld>
            <a:endParaRPr lang="en-A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fld id="{AA644040-1ACE-479A-B40D-A3BBD8429535}" type="datetime4">
              <a:rPr lang="en-AU" smtClean="0"/>
              <a:pPr/>
              <a:t>28 November 2012</a:t>
            </a:fld>
            <a:endParaRPr lang="en-AU"/>
          </a:p>
        </p:txBody>
      </p:sp>
      <p:sp>
        <p:nvSpPr>
          <p:cNvPr id="3" name="Rectangle 6"/>
          <p:cNvSpPr>
            <a:spLocks noGrp="1" noChangeArrowheads="1"/>
          </p:cNvSpPr>
          <p:nvPr>
            <p:ph type="ftr" sz="quarter" idx="11"/>
          </p:nvPr>
        </p:nvSpPr>
        <p:spPr>
          <a:ln/>
        </p:spPr>
        <p:txBody>
          <a:bodyPr/>
          <a:lstStyle>
            <a:lvl1pPr>
              <a:defRPr/>
            </a:lvl1pPr>
          </a:lstStyle>
          <a:p>
            <a:endParaRPr lang="en-AU"/>
          </a:p>
        </p:txBody>
      </p:sp>
      <p:sp>
        <p:nvSpPr>
          <p:cNvPr id="4" name="Rectangle 7"/>
          <p:cNvSpPr>
            <a:spLocks noGrp="1" noChangeArrowheads="1"/>
          </p:cNvSpPr>
          <p:nvPr>
            <p:ph type="sldNum" sz="quarter" idx="12"/>
          </p:nvPr>
        </p:nvSpPr>
        <p:spPr>
          <a:ln/>
        </p:spPr>
        <p:txBody>
          <a:bodyPr/>
          <a:lstStyle>
            <a:lvl1pPr>
              <a:defRPr/>
            </a:lvl1pPr>
          </a:lstStyle>
          <a:p>
            <a:fld id="{8B9C775C-BA96-4185-8D75-124FA0960BA4}" type="slidenum">
              <a:rPr lang="en-AU"/>
              <a:pPr/>
              <a:t>‹#›</a:t>
            </a:fld>
            <a:endParaRPr lang="en-A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fld id="{0B4AF44D-D2BA-48B2-B2DF-45A379609716}" type="datetime4">
              <a:rPr lang="en-AU" smtClean="0"/>
              <a:pPr/>
              <a:t>28 November 2012</a:t>
            </a:fld>
            <a:endParaRPr lang="en-AU"/>
          </a:p>
        </p:txBody>
      </p:sp>
      <p:sp>
        <p:nvSpPr>
          <p:cNvPr id="6" name="Rectangle 6"/>
          <p:cNvSpPr>
            <a:spLocks noGrp="1" noChangeArrowheads="1"/>
          </p:cNvSpPr>
          <p:nvPr>
            <p:ph type="ftr" sz="quarter" idx="11"/>
          </p:nvPr>
        </p:nvSpPr>
        <p:spPr>
          <a:ln/>
        </p:spPr>
        <p:txBody>
          <a:bodyPr/>
          <a:lstStyle>
            <a:lvl1pPr>
              <a:defRPr/>
            </a:lvl1pPr>
          </a:lstStyle>
          <a:p>
            <a:endParaRPr lang="en-AU"/>
          </a:p>
        </p:txBody>
      </p:sp>
      <p:sp>
        <p:nvSpPr>
          <p:cNvPr id="7" name="Rectangle 7"/>
          <p:cNvSpPr>
            <a:spLocks noGrp="1" noChangeArrowheads="1"/>
          </p:cNvSpPr>
          <p:nvPr>
            <p:ph type="sldNum" sz="quarter" idx="12"/>
          </p:nvPr>
        </p:nvSpPr>
        <p:spPr>
          <a:ln/>
        </p:spPr>
        <p:txBody>
          <a:bodyPr/>
          <a:lstStyle>
            <a:lvl1pPr>
              <a:defRPr/>
            </a:lvl1pPr>
          </a:lstStyle>
          <a:p>
            <a:fld id="{3B794058-C98F-402D-BB0B-3DD02D3D421A}" type="slidenum">
              <a:rPr lang="en-AU"/>
              <a:pPr/>
              <a:t>‹#›</a:t>
            </a:fld>
            <a:endParaRPr lang="en-AU"/>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fld id="{5AAA5BEE-1440-45B1-B9C7-74F352140F50}" type="datetime4">
              <a:rPr lang="en-AU" smtClean="0"/>
              <a:pPr/>
              <a:t>28 November 2012</a:t>
            </a:fld>
            <a:endParaRPr lang="en-AU"/>
          </a:p>
        </p:txBody>
      </p:sp>
      <p:sp>
        <p:nvSpPr>
          <p:cNvPr id="6" name="Rectangle 6"/>
          <p:cNvSpPr>
            <a:spLocks noGrp="1" noChangeArrowheads="1"/>
          </p:cNvSpPr>
          <p:nvPr>
            <p:ph type="ftr" sz="quarter" idx="11"/>
          </p:nvPr>
        </p:nvSpPr>
        <p:spPr>
          <a:ln/>
        </p:spPr>
        <p:txBody>
          <a:bodyPr/>
          <a:lstStyle>
            <a:lvl1pPr>
              <a:defRPr/>
            </a:lvl1pPr>
          </a:lstStyle>
          <a:p>
            <a:endParaRPr lang="en-AU"/>
          </a:p>
        </p:txBody>
      </p:sp>
      <p:sp>
        <p:nvSpPr>
          <p:cNvPr id="7" name="Rectangle 7"/>
          <p:cNvSpPr>
            <a:spLocks noGrp="1" noChangeArrowheads="1"/>
          </p:cNvSpPr>
          <p:nvPr>
            <p:ph type="sldNum" sz="quarter" idx="12"/>
          </p:nvPr>
        </p:nvSpPr>
        <p:spPr>
          <a:ln/>
        </p:spPr>
        <p:txBody>
          <a:bodyPr/>
          <a:lstStyle>
            <a:lvl1pPr>
              <a:defRPr/>
            </a:lvl1pPr>
          </a:lstStyle>
          <a:p>
            <a:fld id="{9EDD051A-B163-445B-8ABE-29E75B529DDE}" type="slidenum">
              <a:rPr lang="en-AU"/>
              <a:pPr/>
              <a:t>‹#›</a:t>
            </a:fld>
            <a:endParaRPr lang="en-AU"/>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fld id="{31E0D6D9-8B68-4677-8FFD-D2F437871A55}" type="datetime4">
              <a:rPr lang="en-AU" smtClean="0"/>
              <a:pPr/>
              <a:t>28 November 2012</a:t>
            </a:fld>
            <a:endParaRPr lang="en-AU"/>
          </a:p>
        </p:txBody>
      </p:sp>
      <p:sp>
        <p:nvSpPr>
          <p:cNvPr id="5" name="Rectangle 6"/>
          <p:cNvSpPr>
            <a:spLocks noGrp="1" noChangeArrowheads="1"/>
          </p:cNvSpPr>
          <p:nvPr>
            <p:ph type="ftr" sz="quarter" idx="11"/>
          </p:nvPr>
        </p:nvSpPr>
        <p:spPr>
          <a:ln/>
        </p:spPr>
        <p:txBody>
          <a:bodyPr/>
          <a:lstStyle>
            <a:lvl1pPr>
              <a:defRPr/>
            </a:lvl1pPr>
          </a:lstStyle>
          <a:p>
            <a:endParaRPr lang="en-AU"/>
          </a:p>
        </p:txBody>
      </p:sp>
      <p:sp>
        <p:nvSpPr>
          <p:cNvPr id="6" name="Rectangle 7"/>
          <p:cNvSpPr>
            <a:spLocks noGrp="1" noChangeArrowheads="1"/>
          </p:cNvSpPr>
          <p:nvPr>
            <p:ph type="sldNum" sz="quarter" idx="12"/>
          </p:nvPr>
        </p:nvSpPr>
        <p:spPr>
          <a:ln/>
        </p:spPr>
        <p:txBody>
          <a:bodyPr/>
          <a:lstStyle>
            <a:lvl1pPr>
              <a:defRPr/>
            </a:lvl1pPr>
          </a:lstStyle>
          <a:p>
            <a:fld id="{842BED3E-70AD-41EB-AD3A-42E0167297AA}" type="slidenum">
              <a:rPr lang="en-AU"/>
              <a:pPr/>
              <a:t>‹#›</a:t>
            </a:fld>
            <a:endParaRPr lang="en-A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8138" y="944563"/>
            <a:ext cx="2097087" cy="5472112"/>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395288" y="944563"/>
            <a:ext cx="6140450" cy="5472112"/>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fld id="{7D9F7AFC-F713-42FC-AEDB-8933BC8019FC}" type="datetime4">
              <a:rPr lang="en-AU" smtClean="0"/>
              <a:pPr/>
              <a:t>28 November 2012</a:t>
            </a:fld>
            <a:endParaRPr lang="en-AU"/>
          </a:p>
        </p:txBody>
      </p:sp>
      <p:sp>
        <p:nvSpPr>
          <p:cNvPr id="5" name="Rectangle 6"/>
          <p:cNvSpPr>
            <a:spLocks noGrp="1" noChangeArrowheads="1"/>
          </p:cNvSpPr>
          <p:nvPr>
            <p:ph type="ftr" sz="quarter" idx="11"/>
          </p:nvPr>
        </p:nvSpPr>
        <p:spPr>
          <a:ln/>
        </p:spPr>
        <p:txBody>
          <a:bodyPr/>
          <a:lstStyle>
            <a:lvl1pPr>
              <a:defRPr/>
            </a:lvl1pPr>
          </a:lstStyle>
          <a:p>
            <a:endParaRPr lang="en-AU"/>
          </a:p>
        </p:txBody>
      </p:sp>
      <p:sp>
        <p:nvSpPr>
          <p:cNvPr id="6" name="Rectangle 7"/>
          <p:cNvSpPr>
            <a:spLocks noGrp="1" noChangeArrowheads="1"/>
          </p:cNvSpPr>
          <p:nvPr>
            <p:ph type="sldNum" sz="quarter" idx="12"/>
          </p:nvPr>
        </p:nvSpPr>
        <p:spPr>
          <a:ln/>
        </p:spPr>
        <p:txBody>
          <a:bodyPr/>
          <a:lstStyle>
            <a:lvl1pPr>
              <a:defRPr/>
            </a:lvl1pPr>
          </a:lstStyle>
          <a:p>
            <a:fld id="{D860D8D0-29E0-47DF-850D-292062336B25}" type="slidenum">
              <a:rPr lang="en-AU"/>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4213" y="944563"/>
            <a:ext cx="8208962" cy="611187"/>
          </a:xfrm>
          <a:prstGeom prst="rect">
            <a:avLst/>
          </a:prstGeom>
          <a:noFill/>
          <a:ln w="9525">
            <a:noFill/>
            <a:miter lim="800000"/>
            <a:headEnd/>
            <a:tailEnd/>
          </a:ln>
        </p:spPr>
        <p:txBody>
          <a:bodyPr vert="horz" wrap="square" lIns="0" tIns="0" rIns="91440" bIns="45720" numCol="1" anchor="t"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395288" y="1663700"/>
            <a:ext cx="8442325" cy="4752975"/>
          </a:xfrm>
          <a:prstGeom prst="rect">
            <a:avLst/>
          </a:prstGeom>
          <a:noFill/>
          <a:ln w="9525">
            <a:noFill/>
            <a:miter lim="800000"/>
            <a:headEnd/>
            <a:tailEnd/>
          </a:ln>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smtClean="0"/>
          </a:p>
        </p:txBody>
      </p:sp>
      <p:sp>
        <p:nvSpPr>
          <p:cNvPr id="1028" name="Rectangle 4"/>
          <p:cNvSpPr>
            <a:spLocks noGrp="1" noChangeArrowheads="1"/>
          </p:cNvSpPr>
          <p:nvPr>
            <p:ph type="dt" sz="half" idx="2"/>
          </p:nvPr>
        </p:nvSpPr>
        <p:spPr bwMode="auto">
          <a:xfrm>
            <a:off x="7345363" y="6542088"/>
            <a:ext cx="1196975" cy="1444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spcBef>
                <a:spcPct val="0"/>
              </a:spcBef>
              <a:defRPr sz="900"/>
            </a:lvl1pPr>
          </a:lstStyle>
          <a:p>
            <a:fld id="{461A57C5-6204-4331-92F2-EA58B064C033}" type="datetime4">
              <a:rPr lang="en-AU" smtClean="0"/>
              <a:pPr/>
              <a:t>28 November 2012</a:t>
            </a:fld>
            <a:endParaRPr lang="en-AU" dirty="0"/>
          </a:p>
        </p:txBody>
      </p:sp>
      <p:sp>
        <p:nvSpPr>
          <p:cNvPr id="1029" name="Rectangle 5"/>
          <p:cNvSpPr>
            <a:spLocks noGrp="1" noChangeArrowheads="1"/>
          </p:cNvSpPr>
          <p:nvPr>
            <p:ph type="ftr" sz="quarter" idx="3"/>
          </p:nvPr>
        </p:nvSpPr>
        <p:spPr bwMode="auto">
          <a:xfrm>
            <a:off x="270033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r">
              <a:spcBef>
                <a:spcPct val="0"/>
              </a:spcBef>
              <a:defRPr sz="900" b="1"/>
            </a:lvl1pPr>
          </a:lstStyle>
          <a:p>
            <a:endParaRPr lang="en-AU" dirty="0"/>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spcBef>
                <a:spcPct val="0"/>
              </a:spcBef>
              <a:defRPr sz="900" b="1">
                <a:solidFill>
                  <a:schemeClr val="tx2"/>
                </a:solidFill>
              </a:defRPr>
            </a:lvl1pPr>
          </a:lstStyle>
          <a:p>
            <a:fld id="{0595F152-4829-4005-BF1A-379FF0375A96}" type="slidenum">
              <a:rPr lang="en-AU"/>
              <a:pPr/>
              <a:t>‹#›</a:t>
            </a:fld>
            <a:endParaRPr lang="en-AU" dirty="0"/>
          </a:p>
        </p:txBody>
      </p:sp>
      <p:pic>
        <p:nvPicPr>
          <p:cNvPr id="1031" name="Picture 13" descr="Monash_logo_rgb"/>
          <p:cNvPicPr>
            <a:picLocks noChangeAspect="1" noChangeArrowheads="1"/>
          </p:cNvPicPr>
          <p:nvPr/>
        </p:nvPicPr>
        <p:blipFill>
          <a:blip r:embed="rId13"/>
          <a:srcRect/>
          <a:stretch>
            <a:fillRect/>
          </a:stretch>
        </p:blipFill>
        <p:spPr bwMode="auto">
          <a:xfrm>
            <a:off x="357188" y="6489700"/>
            <a:ext cx="1800225" cy="204788"/>
          </a:xfrm>
          <a:prstGeom prst="rect">
            <a:avLst/>
          </a:prstGeom>
          <a:noFill/>
          <a:ln w="9525">
            <a:noFill/>
            <a:miter lim="800000"/>
            <a:headEnd/>
            <a:tailEnd/>
          </a:ln>
        </p:spPr>
      </p:pic>
      <p:sp>
        <p:nvSpPr>
          <p:cNvPr id="1042" name="Line 18"/>
          <p:cNvSpPr>
            <a:spLocks noChangeShapeType="1"/>
          </p:cNvSpPr>
          <p:nvPr/>
        </p:nvSpPr>
        <p:spPr bwMode="auto">
          <a:xfrm>
            <a:off x="8624888" y="6546850"/>
            <a:ext cx="0" cy="107950"/>
          </a:xfrm>
          <a:prstGeom prst="line">
            <a:avLst/>
          </a:prstGeom>
          <a:noFill/>
          <a:ln w="9525">
            <a:solidFill>
              <a:schemeClr val="tx1"/>
            </a:solidFill>
            <a:round/>
            <a:headEnd/>
            <a:tailEnd/>
          </a:ln>
          <a:effectLst/>
        </p:spPr>
        <p:txBody>
          <a:bodyPr wrap="none" anchor="ctr"/>
          <a:lstStyle/>
          <a:p>
            <a:pPr>
              <a:defRPr/>
            </a:pPr>
            <a:endParaRPr lang="en-US"/>
          </a:p>
        </p:txBody>
      </p:sp>
      <p:grpSp>
        <p:nvGrpSpPr>
          <p:cNvPr id="1033" name="Group 29"/>
          <p:cNvGrpSpPr>
            <a:grpSpLocks/>
          </p:cNvGrpSpPr>
          <p:nvPr/>
        </p:nvGrpSpPr>
        <p:grpSpPr bwMode="auto">
          <a:xfrm>
            <a:off x="395288" y="368300"/>
            <a:ext cx="8389937" cy="417513"/>
            <a:chOff x="249" y="232"/>
            <a:chExt cx="5285" cy="263"/>
          </a:xfrm>
        </p:grpSpPr>
        <p:sp>
          <p:nvSpPr>
            <p:cNvPr id="1040" name="Rectangle 16"/>
            <p:cNvSpPr>
              <a:spLocks noChangeArrowheads="1"/>
            </p:cNvSpPr>
            <p:nvPr/>
          </p:nvSpPr>
          <p:spPr bwMode="auto">
            <a:xfrm>
              <a:off x="249" y="232"/>
              <a:ext cx="5285" cy="205"/>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1052" name="Rectangle 28"/>
            <p:cNvSpPr>
              <a:spLocks noChangeArrowheads="1"/>
            </p:cNvSpPr>
            <p:nvPr userDrawn="1"/>
          </p:nvSpPr>
          <p:spPr bwMode="auto">
            <a:xfrm rot="2700000">
              <a:off x="409" y="314"/>
              <a:ext cx="182" cy="181"/>
            </a:xfrm>
            <a:prstGeom prst="rect">
              <a:avLst/>
            </a:prstGeom>
            <a:solidFill>
              <a:schemeClr val="accent1"/>
            </a:solidFill>
            <a:ln w="9525">
              <a:noFill/>
              <a:miter lim="800000"/>
              <a:headEnd/>
              <a:tailEnd/>
            </a:ln>
            <a:effectLst/>
          </p:spPr>
          <p:txBody>
            <a:bodyPr anchor="ctr">
              <a:spAutoFit/>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65" r:id="rId1"/>
    <p:sldLayoutId id="2147483721" r:id="rId2"/>
    <p:sldLayoutId id="2147483720" r:id="rId3"/>
    <p:sldLayoutId id="2147483719" r:id="rId4"/>
    <p:sldLayoutId id="2147483718" r:id="rId5"/>
    <p:sldLayoutId id="2147483717" r:id="rId6"/>
    <p:sldLayoutId id="2147483716" r:id="rId7"/>
    <p:sldLayoutId id="2147483715" r:id="rId8"/>
    <p:sldLayoutId id="2147483714" r:id="rId9"/>
    <p:sldLayoutId id="2147483713" r:id="rId10"/>
    <p:sldLayoutId id="2147483712" r:id="rId11"/>
  </p:sldLayoutIdLst>
  <p:timing>
    <p:tnLst>
      <p:par>
        <p:cTn id="1" dur="indefinite" restart="never" nodeType="tmRoot"/>
      </p:par>
    </p:tnLst>
  </p:timing>
  <p:hf hdr="0" ft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Arial" charset="0"/>
          <a:cs typeface="Arial" charset="0"/>
        </a:defRPr>
      </a:lvl2pPr>
      <a:lvl3pPr algn="l" rtl="0" eaLnBrk="1" fontAlgn="base" hangingPunct="1">
        <a:spcBef>
          <a:spcPct val="0"/>
        </a:spcBef>
        <a:spcAft>
          <a:spcPct val="0"/>
        </a:spcAft>
        <a:defRPr sz="3200" b="1">
          <a:solidFill>
            <a:schemeClr val="tx2"/>
          </a:solidFill>
          <a:latin typeface="Arial" charset="0"/>
          <a:ea typeface="Arial" charset="0"/>
          <a:cs typeface="Arial" charset="0"/>
        </a:defRPr>
      </a:lvl3pPr>
      <a:lvl4pPr algn="l" rtl="0" eaLnBrk="1" fontAlgn="base" hangingPunct="1">
        <a:spcBef>
          <a:spcPct val="0"/>
        </a:spcBef>
        <a:spcAft>
          <a:spcPct val="0"/>
        </a:spcAft>
        <a:defRPr sz="3200" b="1">
          <a:solidFill>
            <a:schemeClr val="tx2"/>
          </a:solidFill>
          <a:latin typeface="Arial" charset="0"/>
          <a:ea typeface="Arial" charset="0"/>
          <a:cs typeface="Arial" charset="0"/>
        </a:defRPr>
      </a:lvl4pPr>
      <a:lvl5pPr algn="l" rtl="0" eaLnBrk="1" fontAlgn="base" hangingPunct="1">
        <a:spcBef>
          <a:spcPct val="0"/>
        </a:spcBef>
        <a:spcAft>
          <a:spcPct val="0"/>
        </a:spcAft>
        <a:defRPr sz="3200" b="1">
          <a:solidFill>
            <a:schemeClr val="tx2"/>
          </a:solidFill>
          <a:latin typeface="Arial" charset="0"/>
          <a:ea typeface="Arial" charset="0"/>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265113" indent="-265113" algn="l" rtl="0" eaLnBrk="1" fontAlgn="base" hangingPunct="1">
        <a:spcBef>
          <a:spcPts val="600"/>
        </a:spcBef>
        <a:spcAft>
          <a:spcPts val="600"/>
        </a:spcAft>
        <a:buFont typeface="Wingdings" charset="2"/>
        <a:buChar char="§"/>
        <a:defRPr sz="2000">
          <a:solidFill>
            <a:schemeClr val="tx1"/>
          </a:solidFill>
          <a:latin typeface="+mn-lt"/>
          <a:ea typeface="+mn-ea"/>
          <a:cs typeface="+mn-cs"/>
        </a:defRPr>
      </a:lvl1pPr>
      <a:lvl2pPr marL="901700" indent="-309563" algn="l" rtl="0" eaLnBrk="1" fontAlgn="base" hangingPunct="1">
        <a:spcBef>
          <a:spcPct val="0"/>
        </a:spcBef>
        <a:spcAft>
          <a:spcPct val="0"/>
        </a:spcAft>
        <a:buChar char="–"/>
        <a:defRPr sz="2000">
          <a:solidFill>
            <a:schemeClr val="tx1"/>
          </a:solidFill>
          <a:latin typeface="+mn-lt"/>
          <a:ea typeface="+mn-ea"/>
          <a:cs typeface="+mn-cs"/>
        </a:defRPr>
      </a:lvl2pPr>
      <a:lvl3pPr marL="1436688" indent="-331788" algn="l" rtl="0" eaLnBrk="1" fontAlgn="base" hangingPunct="1">
        <a:spcBef>
          <a:spcPct val="20000"/>
        </a:spcBef>
        <a:spcAft>
          <a:spcPct val="0"/>
        </a:spcAft>
        <a:buChar char="•"/>
        <a:defRPr sz="2000">
          <a:solidFill>
            <a:schemeClr val="tx1"/>
          </a:solidFill>
          <a:latin typeface="+mn-lt"/>
          <a:ea typeface="+mn-ea"/>
          <a:cs typeface="+mn-cs"/>
        </a:defRPr>
      </a:lvl3pPr>
      <a:lvl4pPr marL="1933575" indent="-228600" algn="l" rtl="0" eaLnBrk="1" fontAlgn="base" hangingPunct="1">
        <a:spcBef>
          <a:spcPct val="20000"/>
        </a:spcBef>
        <a:spcAft>
          <a:spcPct val="0"/>
        </a:spcAft>
        <a:buChar char="–"/>
        <a:defRPr sz="2000">
          <a:solidFill>
            <a:schemeClr val="tx1"/>
          </a:solidFill>
          <a:latin typeface="+mn-lt"/>
          <a:ea typeface="+mn-ea"/>
          <a:cs typeface="+mn-cs"/>
        </a:defRPr>
      </a:lvl4pPr>
      <a:lvl5pPr marL="2341563" indent="-228600" algn="l" rtl="0" eaLnBrk="1" fontAlgn="base" hangingPunct="1">
        <a:spcBef>
          <a:spcPct val="20000"/>
        </a:spcBef>
        <a:spcAft>
          <a:spcPct val="0"/>
        </a:spcAft>
        <a:buChar char="»"/>
        <a:defRPr sz="20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323850" y="333375"/>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a:lvl1pPr>
          </a:lstStyle>
          <a:p>
            <a:fld id="{0251204D-62F5-42CB-B47B-1CE12E125701}" type="datetime4">
              <a:rPr lang="en-AU" smtClean="0"/>
              <a:pPr/>
              <a:t>28 November 2012</a:t>
            </a:fld>
            <a:endParaRPr lang="en-AU"/>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a:lvl1pPr>
          </a:lstStyle>
          <a:p>
            <a:endParaRPr lang="en-AU" dirty="0"/>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a:lvl1pPr>
          </a:lstStyle>
          <a:p>
            <a:fld id="{A2087B76-E3C4-48DC-97D1-D83619794BD2}" type="slidenum">
              <a:rPr lang="en-AU"/>
              <a:pPr/>
              <a:t>‹#›</a:t>
            </a:fld>
            <a:endParaRPr lang="en-AU"/>
          </a:p>
        </p:txBody>
      </p:sp>
    </p:spTree>
  </p:cSld>
  <p:clrMap bg1="lt1" tx1="dk1" bg2="lt2" tx2="dk2" accent1="accent1" accent2="accent2" accent3="accent3" accent4="accent4" accent5="accent5" accent6="accent6" hlink="hlink" folHlink="folHlink"/>
  <p:sldLayoutIdLst>
    <p:sldLayoutId id="2147483766" r:id="rId1"/>
    <p:sldLayoutId id="2147483731" r:id="rId2"/>
    <p:sldLayoutId id="2147483730" r:id="rId3"/>
    <p:sldLayoutId id="2147483729" r:id="rId4"/>
    <p:sldLayoutId id="2147483728" r:id="rId5"/>
    <p:sldLayoutId id="2147483727" r:id="rId6"/>
    <p:sldLayoutId id="2147483726" r:id="rId7"/>
    <p:sldLayoutId id="2147483725" r:id="rId8"/>
    <p:sldLayoutId id="2147483724" r:id="rId9"/>
    <p:sldLayoutId id="2147483723" r:id="rId10"/>
    <p:sldLayoutId id="2147483722" r:id="rId11"/>
  </p:sldLayoutIdLst>
  <p:timing>
    <p:tnLst>
      <p:par>
        <p:cTn id="1" dur="indefinite" restart="never" nodeType="tmRoot"/>
      </p:par>
    </p:tnLst>
  </p:timing>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Arial" charset="0"/>
          <a:cs typeface="Arial" charset="0"/>
        </a:defRPr>
      </a:lvl2pPr>
      <a:lvl3pPr algn="ctr" rtl="0" eaLnBrk="0" fontAlgn="base" hangingPunct="0">
        <a:spcBef>
          <a:spcPct val="0"/>
        </a:spcBef>
        <a:spcAft>
          <a:spcPct val="0"/>
        </a:spcAft>
        <a:defRPr sz="4400">
          <a:solidFill>
            <a:schemeClr val="tx2"/>
          </a:solidFill>
          <a:latin typeface="Arial" charset="0"/>
          <a:ea typeface="Arial" charset="0"/>
          <a:cs typeface="Arial" charset="0"/>
        </a:defRPr>
      </a:lvl3pPr>
      <a:lvl4pPr algn="ctr" rtl="0" eaLnBrk="0" fontAlgn="base" hangingPunct="0">
        <a:spcBef>
          <a:spcPct val="0"/>
        </a:spcBef>
        <a:spcAft>
          <a:spcPct val="0"/>
        </a:spcAft>
        <a:defRPr sz="4400">
          <a:solidFill>
            <a:schemeClr val="tx2"/>
          </a:solidFill>
          <a:latin typeface="Arial" charset="0"/>
          <a:ea typeface="Arial" charset="0"/>
          <a:cs typeface="Arial" charset="0"/>
        </a:defRPr>
      </a:lvl4pPr>
      <a:lvl5pPr algn="ctr" rtl="0" eaLnBrk="0" fontAlgn="base" hangingPunct="0">
        <a:spcBef>
          <a:spcPct val="0"/>
        </a:spcBef>
        <a:spcAft>
          <a:spcPct val="0"/>
        </a:spcAft>
        <a:defRPr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ts val="600"/>
        </a:spcBef>
        <a:spcAft>
          <a:spcPts val="60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3207" name="Rectangle 23"/>
          <p:cNvSpPr>
            <a:spLocks noChangeArrowheads="1"/>
          </p:cNvSpPr>
          <p:nvPr/>
        </p:nvSpPr>
        <p:spPr bwMode="auto">
          <a:xfrm>
            <a:off x="395288" y="692150"/>
            <a:ext cx="8389937" cy="5653088"/>
          </a:xfrm>
          <a:prstGeom prst="rect">
            <a:avLst/>
          </a:prstGeom>
          <a:solidFill>
            <a:schemeClr val="accent2"/>
          </a:solidFill>
          <a:ln w="9525">
            <a:noFill/>
            <a:miter lim="800000"/>
            <a:headEnd/>
            <a:tailEnd/>
          </a:ln>
          <a:effectLst/>
        </p:spPr>
        <p:txBody>
          <a:bodyPr wrap="none" anchor="ctr">
            <a:spAutoFit/>
          </a:bodyPr>
          <a:lstStyle/>
          <a:p>
            <a:pPr>
              <a:defRPr/>
            </a:pPr>
            <a:endParaRPr lang="en-US"/>
          </a:p>
        </p:txBody>
      </p:sp>
      <p:sp>
        <p:nvSpPr>
          <p:cNvPr id="25603" name="Rectangle 2"/>
          <p:cNvSpPr>
            <a:spLocks noGrp="1" noChangeArrowheads="1"/>
          </p:cNvSpPr>
          <p:nvPr>
            <p:ph type="title"/>
          </p:nvPr>
        </p:nvSpPr>
        <p:spPr bwMode="auto">
          <a:xfrm>
            <a:off x="684213" y="1592263"/>
            <a:ext cx="795655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title style</a:t>
            </a:r>
          </a:p>
        </p:txBody>
      </p:sp>
      <p:grpSp>
        <p:nvGrpSpPr>
          <p:cNvPr id="25604" name="Group 7"/>
          <p:cNvGrpSpPr>
            <a:grpSpLocks/>
          </p:cNvGrpSpPr>
          <p:nvPr/>
        </p:nvGrpSpPr>
        <p:grpSpPr bwMode="auto">
          <a:xfrm>
            <a:off x="395288" y="368300"/>
            <a:ext cx="8389937" cy="417513"/>
            <a:chOff x="249" y="232"/>
            <a:chExt cx="5285" cy="263"/>
          </a:xfrm>
        </p:grpSpPr>
        <p:sp>
          <p:nvSpPr>
            <p:cNvPr id="93192" name="Rectangle 8"/>
            <p:cNvSpPr>
              <a:spLocks noChangeArrowheads="1"/>
            </p:cNvSpPr>
            <p:nvPr/>
          </p:nvSpPr>
          <p:spPr bwMode="auto">
            <a:xfrm>
              <a:off x="249" y="232"/>
              <a:ext cx="5285" cy="205"/>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93193" name="Rectangle 9"/>
            <p:cNvSpPr>
              <a:spLocks noChangeArrowheads="1"/>
            </p:cNvSpPr>
            <p:nvPr userDrawn="1"/>
          </p:nvSpPr>
          <p:spPr bwMode="auto">
            <a:xfrm rot="2700000">
              <a:off x="409" y="314"/>
              <a:ext cx="182" cy="181"/>
            </a:xfrm>
            <a:prstGeom prst="rect">
              <a:avLst/>
            </a:prstGeom>
            <a:solidFill>
              <a:schemeClr val="accent1"/>
            </a:solidFill>
            <a:ln w="9525">
              <a:noFill/>
              <a:miter lim="800000"/>
              <a:headEnd/>
              <a:tailEnd/>
            </a:ln>
            <a:effectLst/>
          </p:spPr>
          <p:txBody>
            <a:bodyPr anchor="ctr">
              <a:spAutoFit/>
            </a:bodyPr>
            <a:lstStyle/>
            <a:p>
              <a:pPr>
                <a:defRPr/>
              </a:pPr>
              <a:endParaRPr lang="en-US"/>
            </a:p>
          </p:txBody>
        </p:sp>
      </p:grpSp>
      <p:sp>
        <p:nvSpPr>
          <p:cNvPr id="93201" name="Rectangle 17"/>
          <p:cNvSpPr>
            <a:spLocks noGrp="1" noChangeArrowheads="1"/>
          </p:cNvSpPr>
          <p:nvPr>
            <p:ph type="dt" sz="half" idx="2"/>
          </p:nvPr>
        </p:nvSpPr>
        <p:spPr bwMode="auto">
          <a:xfrm>
            <a:off x="7345363" y="6542088"/>
            <a:ext cx="1196975" cy="1444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spcBef>
                <a:spcPct val="0"/>
              </a:spcBef>
              <a:defRPr sz="900"/>
            </a:lvl1pPr>
          </a:lstStyle>
          <a:p>
            <a:fld id="{01262E31-31EC-4278-8201-C16F3A71805F}" type="datetime4">
              <a:rPr lang="en-AU" smtClean="0"/>
              <a:pPr/>
              <a:t>28 November 2012</a:t>
            </a:fld>
            <a:endParaRPr lang="en-AU"/>
          </a:p>
        </p:txBody>
      </p:sp>
      <p:sp>
        <p:nvSpPr>
          <p:cNvPr id="93202" name="Rectangle 18"/>
          <p:cNvSpPr>
            <a:spLocks noGrp="1" noChangeArrowheads="1"/>
          </p:cNvSpPr>
          <p:nvPr>
            <p:ph type="ftr" sz="quarter" idx="3"/>
          </p:nvPr>
        </p:nvSpPr>
        <p:spPr bwMode="auto">
          <a:xfrm>
            <a:off x="270033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r">
              <a:spcBef>
                <a:spcPct val="0"/>
              </a:spcBef>
              <a:defRPr sz="900" b="1"/>
            </a:lvl1pPr>
          </a:lstStyle>
          <a:p>
            <a:endParaRPr lang="en-AU"/>
          </a:p>
        </p:txBody>
      </p:sp>
      <p:sp>
        <p:nvSpPr>
          <p:cNvPr id="93203" name="Rectangle 19"/>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spcBef>
                <a:spcPct val="0"/>
              </a:spcBef>
              <a:defRPr sz="900" b="1">
                <a:solidFill>
                  <a:schemeClr val="tx2"/>
                </a:solidFill>
              </a:defRPr>
            </a:lvl1pPr>
          </a:lstStyle>
          <a:p>
            <a:fld id="{6798CA48-1054-4D60-87D9-7886E6614077}" type="slidenum">
              <a:rPr lang="en-AU"/>
              <a:pPr/>
              <a:t>‹#›</a:t>
            </a:fld>
            <a:endParaRPr lang="en-AU"/>
          </a:p>
        </p:txBody>
      </p:sp>
      <p:pic>
        <p:nvPicPr>
          <p:cNvPr id="25608" name="Picture 20" descr="Monash_logo_rgb"/>
          <p:cNvPicPr>
            <a:picLocks noChangeAspect="1" noChangeArrowheads="1"/>
          </p:cNvPicPr>
          <p:nvPr/>
        </p:nvPicPr>
        <p:blipFill>
          <a:blip r:embed="rId13"/>
          <a:srcRect/>
          <a:stretch>
            <a:fillRect/>
          </a:stretch>
        </p:blipFill>
        <p:spPr bwMode="auto">
          <a:xfrm>
            <a:off x="357188" y="6489700"/>
            <a:ext cx="1800225" cy="204788"/>
          </a:xfrm>
          <a:prstGeom prst="rect">
            <a:avLst/>
          </a:prstGeom>
          <a:noFill/>
          <a:ln w="9525">
            <a:noFill/>
            <a:miter lim="800000"/>
            <a:headEnd/>
            <a:tailEnd/>
          </a:ln>
        </p:spPr>
      </p:pic>
      <p:sp>
        <p:nvSpPr>
          <p:cNvPr id="93205" name="Line 21"/>
          <p:cNvSpPr>
            <a:spLocks noChangeShapeType="1"/>
          </p:cNvSpPr>
          <p:nvPr/>
        </p:nvSpPr>
        <p:spPr bwMode="auto">
          <a:xfrm>
            <a:off x="8624888" y="6546850"/>
            <a:ext cx="0" cy="107950"/>
          </a:xfrm>
          <a:prstGeom prst="line">
            <a:avLst/>
          </a:prstGeom>
          <a:noFill/>
          <a:ln w="9525">
            <a:solidFill>
              <a:schemeClr val="tx1"/>
            </a:solidFill>
            <a:round/>
            <a:headEnd/>
            <a:tailEnd/>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742" r:id="rId1"/>
    <p:sldLayoutId id="2147483741" r:id="rId2"/>
    <p:sldLayoutId id="2147483740" r:id="rId3"/>
    <p:sldLayoutId id="2147483739" r:id="rId4"/>
    <p:sldLayoutId id="2147483738" r:id="rId5"/>
    <p:sldLayoutId id="2147483737" r:id="rId6"/>
    <p:sldLayoutId id="2147483736" r:id="rId7"/>
    <p:sldLayoutId id="2147483735" r:id="rId8"/>
    <p:sldLayoutId id="2147483734" r:id="rId9"/>
    <p:sldLayoutId id="2147483733" r:id="rId10"/>
    <p:sldLayoutId id="2147483732" r:id="rId11"/>
  </p:sldLayoutIdLst>
  <p:hf hdr="0" ftr="0"/>
  <p:txStyles>
    <p:titleStyle>
      <a:lvl1pPr algn="l" rtl="0" eaLnBrk="0" fontAlgn="base" hangingPunct="0">
        <a:spcBef>
          <a:spcPct val="0"/>
        </a:spcBef>
        <a:spcAft>
          <a:spcPct val="0"/>
        </a:spcAft>
        <a:defRPr sz="4800">
          <a:solidFill>
            <a:schemeClr val="bg1"/>
          </a:solidFill>
          <a:latin typeface="+mj-lt"/>
          <a:ea typeface="+mj-ea"/>
          <a:cs typeface="+mj-cs"/>
        </a:defRPr>
      </a:lvl1pPr>
      <a:lvl2pPr algn="l" rtl="0" eaLnBrk="0" fontAlgn="base" hangingPunct="0">
        <a:spcBef>
          <a:spcPct val="0"/>
        </a:spcBef>
        <a:spcAft>
          <a:spcPct val="0"/>
        </a:spcAft>
        <a:defRPr sz="4800">
          <a:solidFill>
            <a:schemeClr val="bg1"/>
          </a:solidFill>
          <a:latin typeface="Arial" charset="0"/>
          <a:ea typeface="Arial" charset="0"/>
          <a:cs typeface="Arial" charset="0"/>
        </a:defRPr>
      </a:lvl2pPr>
      <a:lvl3pPr algn="l" rtl="0" eaLnBrk="0" fontAlgn="base" hangingPunct="0">
        <a:spcBef>
          <a:spcPct val="0"/>
        </a:spcBef>
        <a:spcAft>
          <a:spcPct val="0"/>
        </a:spcAft>
        <a:defRPr sz="4800">
          <a:solidFill>
            <a:schemeClr val="bg1"/>
          </a:solidFill>
          <a:latin typeface="Arial" charset="0"/>
          <a:ea typeface="Arial" charset="0"/>
          <a:cs typeface="Arial" charset="0"/>
        </a:defRPr>
      </a:lvl3pPr>
      <a:lvl4pPr algn="l" rtl="0" eaLnBrk="0" fontAlgn="base" hangingPunct="0">
        <a:spcBef>
          <a:spcPct val="0"/>
        </a:spcBef>
        <a:spcAft>
          <a:spcPct val="0"/>
        </a:spcAft>
        <a:defRPr sz="4800">
          <a:solidFill>
            <a:schemeClr val="bg1"/>
          </a:solidFill>
          <a:latin typeface="Arial" charset="0"/>
          <a:ea typeface="Arial" charset="0"/>
          <a:cs typeface="Arial" charset="0"/>
        </a:defRPr>
      </a:lvl4pPr>
      <a:lvl5pPr algn="l" rtl="0" eaLnBrk="0" fontAlgn="base" hangingPunct="0">
        <a:spcBef>
          <a:spcPct val="0"/>
        </a:spcBef>
        <a:spcAft>
          <a:spcPct val="0"/>
        </a:spcAft>
        <a:defRPr sz="4800">
          <a:solidFill>
            <a:schemeClr val="bg1"/>
          </a:solidFill>
          <a:latin typeface="Arial" charset="0"/>
          <a:ea typeface="Arial" charset="0"/>
          <a:cs typeface="Arial" charset="0"/>
        </a:defRPr>
      </a:lvl5pPr>
      <a:lvl6pPr marL="457200" algn="l" rtl="0" fontAlgn="base">
        <a:spcBef>
          <a:spcPct val="0"/>
        </a:spcBef>
        <a:spcAft>
          <a:spcPct val="0"/>
        </a:spcAft>
        <a:defRPr sz="4800">
          <a:solidFill>
            <a:schemeClr val="bg1"/>
          </a:solidFill>
          <a:latin typeface="Arial" charset="0"/>
          <a:ea typeface="Arial" charset="0"/>
          <a:cs typeface="Arial" charset="0"/>
        </a:defRPr>
      </a:lvl6pPr>
      <a:lvl7pPr marL="914400" algn="l" rtl="0" fontAlgn="base">
        <a:spcBef>
          <a:spcPct val="0"/>
        </a:spcBef>
        <a:spcAft>
          <a:spcPct val="0"/>
        </a:spcAft>
        <a:defRPr sz="4800">
          <a:solidFill>
            <a:schemeClr val="bg1"/>
          </a:solidFill>
          <a:latin typeface="Arial" charset="0"/>
          <a:ea typeface="Arial" charset="0"/>
          <a:cs typeface="Arial" charset="0"/>
        </a:defRPr>
      </a:lvl7pPr>
      <a:lvl8pPr marL="1371600" algn="l" rtl="0" fontAlgn="base">
        <a:spcBef>
          <a:spcPct val="0"/>
        </a:spcBef>
        <a:spcAft>
          <a:spcPct val="0"/>
        </a:spcAft>
        <a:defRPr sz="4800">
          <a:solidFill>
            <a:schemeClr val="bg1"/>
          </a:solidFill>
          <a:latin typeface="Arial" charset="0"/>
          <a:ea typeface="Arial" charset="0"/>
          <a:cs typeface="Arial" charset="0"/>
        </a:defRPr>
      </a:lvl8pPr>
      <a:lvl9pPr marL="1828800" algn="l" rtl="0" fontAlgn="base">
        <a:spcBef>
          <a:spcPct val="0"/>
        </a:spcBef>
        <a:spcAft>
          <a:spcPct val="0"/>
        </a:spcAft>
        <a:defRPr sz="4800">
          <a:solidFill>
            <a:schemeClr val="bg1"/>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5484" name="Rectangle 12"/>
          <p:cNvSpPr>
            <a:spLocks noChangeArrowheads="1"/>
          </p:cNvSpPr>
          <p:nvPr/>
        </p:nvSpPr>
        <p:spPr bwMode="auto">
          <a:xfrm>
            <a:off x="0" y="0"/>
            <a:ext cx="9144000" cy="6345238"/>
          </a:xfrm>
          <a:prstGeom prst="rect">
            <a:avLst/>
          </a:prstGeom>
          <a:solidFill>
            <a:schemeClr val="accent1"/>
          </a:solidFill>
          <a:ln w="9525">
            <a:noFill/>
            <a:miter lim="800000"/>
            <a:headEnd/>
            <a:tailEnd/>
          </a:ln>
          <a:effectLst/>
        </p:spPr>
        <p:txBody>
          <a:bodyPr wrap="none" anchor="ctr">
            <a:spAutoFit/>
          </a:bodyPr>
          <a:lstStyle/>
          <a:p>
            <a:pPr>
              <a:defRPr/>
            </a:pPr>
            <a:endParaRPr lang="en-US"/>
          </a:p>
        </p:txBody>
      </p:sp>
      <p:sp>
        <p:nvSpPr>
          <p:cNvPr id="37891" name="Rectangle 2"/>
          <p:cNvSpPr>
            <a:spLocks noGrp="1" noChangeArrowheads="1"/>
          </p:cNvSpPr>
          <p:nvPr>
            <p:ph type="title"/>
          </p:nvPr>
        </p:nvSpPr>
        <p:spPr bwMode="auto">
          <a:xfrm>
            <a:off x="684213" y="944563"/>
            <a:ext cx="8101012" cy="611187"/>
          </a:xfrm>
          <a:prstGeom prst="rect">
            <a:avLst/>
          </a:prstGeom>
          <a:noFill/>
          <a:ln w="9525">
            <a:noFill/>
            <a:miter lim="800000"/>
            <a:headEnd/>
            <a:tailEnd/>
          </a:ln>
        </p:spPr>
        <p:txBody>
          <a:bodyPr vert="horz" wrap="square" lIns="0" tIns="0" rIns="91440" bIns="45720" numCol="1" anchor="t" anchorCtr="0" compatLnSpc="1">
            <a:prstTxWarp prst="textNoShape">
              <a:avLst/>
            </a:prstTxWarp>
          </a:bodyPr>
          <a:lstStyle/>
          <a:p>
            <a:pPr lvl="0"/>
            <a:r>
              <a:rPr lang="en-AU" smtClean="0"/>
              <a:t>Click to edit Master title style</a:t>
            </a:r>
          </a:p>
        </p:txBody>
      </p:sp>
      <p:sp>
        <p:nvSpPr>
          <p:cNvPr id="37892" name="Rectangle 3"/>
          <p:cNvSpPr>
            <a:spLocks noGrp="1" noChangeArrowheads="1"/>
          </p:cNvSpPr>
          <p:nvPr>
            <p:ph type="body" idx="1"/>
          </p:nvPr>
        </p:nvSpPr>
        <p:spPr bwMode="auto">
          <a:xfrm>
            <a:off x="395288" y="1663700"/>
            <a:ext cx="8389937" cy="4681538"/>
          </a:xfrm>
          <a:prstGeom prst="rect">
            <a:avLst/>
          </a:prstGeom>
          <a:noFill/>
          <a:ln w="9525">
            <a:noFill/>
            <a:miter lim="800000"/>
            <a:headEnd/>
            <a:tailEnd/>
          </a:ln>
        </p:spPr>
        <p:txBody>
          <a:bodyPr vert="horz" wrap="square" lIns="0" tIns="0" rIns="91440" bIns="45720" numCol="1" anchor="t" anchorCtr="0" compatLnSpc="1">
            <a:prstTxWarp prst="textNoShape">
              <a:avLst/>
            </a:prstTxWarp>
          </a:bodyPr>
          <a:lstStyle/>
          <a:p>
            <a:pPr lvl="0"/>
            <a:r>
              <a:rPr lang="en-AU" dirty="0" smtClean="0"/>
              <a:t>Click to edit Master text styles</a:t>
            </a:r>
          </a:p>
          <a:p>
            <a:pPr lvl="1"/>
            <a:r>
              <a:rPr lang="en-AU" dirty="0" smtClean="0"/>
              <a:t>Second level</a:t>
            </a:r>
          </a:p>
          <a:p>
            <a:pPr lvl="2"/>
            <a:r>
              <a:rPr lang="en-AU" dirty="0" smtClean="0"/>
              <a:t>Third level</a:t>
            </a:r>
          </a:p>
          <a:p>
            <a:pPr lvl="2"/>
            <a:r>
              <a:rPr lang="en-AU" dirty="0" smtClean="0"/>
              <a:t>Fourth level</a:t>
            </a:r>
          </a:p>
          <a:p>
            <a:pPr lvl="3"/>
            <a:r>
              <a:rPr lang="en-AU" dirty="0" smtClean="0"/>
              <a:t>Fifth level</a:t>
            </a:r>
          </a:p>
        </p:txBody>
      </p:sp>
      <p:sp>
        <p:nvSpPr>
          <p:cNvPr id="105476" name="Rectangle 4"/>
          <p:cNvSpPr>
            <a:spLocks noGrp="1" noChangeArrowheads="1"/>
          </p:cNvSpPr>
          <p:nvPr>
            <p:ph type="dt" sz="half" idx="2"/>
          </p:nvPr>
        </p:nvSpPr>
        <p:spPr bwMode="auto">
          <a:xfrm>
            <a:off x="7345363" y="6542088"/>
            <a:ext cx="1196975" cy="1444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spcBef>
                <a:spcPct val="0"/>
              </a:spcBef>
              <a:defRPr sz="900"/>
            </a:lvl1pPr>
          </a:lstStyle>
          <a:p>
            <a:fld id="{937BEE1B-0E71-46D6-A42A-332C0D121F71}" type="datetime4">
              <a:rPr lang="en-AU" smtClean="0"/>
              <a:pPr/>
              <a:t>28 November 2012</a:t>
            </a:fld>
            <a:endParaRPr lang="en-AU"/>
          </a:p>
        </p:txBody>
      </p:sp>
      <p:sp>
        <p:nvSpPr>
          <p:cNvPr id="105477" name="Rectangle 5"/>
          <p:cNvSpPr>
            <a:spLocks noGrp="1" noChangeArrowheads="1"/>
          </p:cNvSpPr>
          <p:nvPr>
            <p:ph type="ftr" sz="quarter" idx="3"/>
          </p:nvPr>
        </p:nvSpPr>
        <p:spPr bwMode="auto">
          <a:xfrm>
            <a:off x="270033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r">
              <a:spcBef>
                <a:spcPct val="0"/>
              </a:spcBef>
              <a:defRPr sz="900" b="1"/>
            </a:lvl1pPr>
          </a:lstStyle>
          <a:p>
            <a:endParaRPr lang="en-AU"/>
          </a:p>
        </p:txBody>
      </p:sp>
      <p:sp>
        <p:nvSpPr>
          <p:cNvPr id="105478"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spcBef>
                <a:spcPct val="0"/>
              </a:spcBef>
              <a:defRPr sz="900" b="1">
                <a:solidFill>
                  <a:schemeClr val="tx2"/>
                </a:solidFill>
              </a:defRPr>
            </a:lvl1pPr>
          </a:lstStyle>
          <a:p>
            <a:fld id="{9DE7C3D6-7748-4F86-93E4-B9EA0DE629B1}" type="slidenum">
              <a:rPr lang="en-AU"/>
              <a:pPr/>
              <a:t>‹#›</a:t>
            </a:fld>
            <a:endParaRPr lang="en-AU"/>
          </a:p>
        </p:txBody>
      </p:sp>
      <p:pic>
        <p:nvPicPr>
          <p:cNvPr id="37896" name="Picture 7" descr="Monash_logo_rgb"/>
          <p:cNvPicPr>
            <a:picLocks noChangeAspect="1" noChangeArrowheads="1"/>
          </p:cNvPicPr>
          <p:nvPr/>
        </p:nvPicPr>
        <p:blipFill>
          <a:blip r:embed="rId13"/>
          <a:srcRect/>
          <a:stretch>
            <a:fillRect/>
          </a:stretch>
        </p:blipFill>
        <p:spPr bwMode="auto">
          <a:xfrm>
            <a:off x="357188" y="6489700"/>
            <a:ext cx="1800225" cy="204788"/>
          </a:xfrm>
          <a:prstGeom prst="rect">
            <a:avLst/>
          </a:prstGeom>
          <a:noFill/>
          <a:ln w="9525">
            <a:noFill/>
            <a:miter lim="800000"/>
            <a:headEnd/>
            <a:tailEnd/>
          </a:ln>
        </p:spPr>
      </p:pic>
      <p:sp>
        <p:nvSpPr>
          <p:cNvPr id="105480" name="Line 8"/>
          <p:cNvSpPr>
            <a:spLocks noChangeShapeType="1"/>
          </p:cNvSpPr>
          <p:nvPr/>
        </p:nvSpPr>
        <p:spPr bwMode="auto">
          <a:xfrm>
            <a:off x="8624888" y="6546850"/>
            <a:ext cx="0" cy="107950"/>
          </a:xfrm>
          <a:prstGeom prst="line">
            <a:avLst/>
          </a:prstGeom>
          <a:noFill/>
          <a:ln w="9525">
            <a:solidFill>
              <a:schemeClr val="tx1"/>
            </a:solidFill>
            <a:round/>
            <a:headEnd/>
            <a:tailEnd/>
          </a:ln>
          <a:effectLst/>
        </p:spPr>
        <p:txBody>
          <a:bodyPr wrap="none" anchor="ctr"/>
          <a:lstStyle/>
          <a:p>
            <a:pPr>
              <a:defRPr/>
            </a:pPr>
            <a:endParaRPr lang="en-US"/>
          </a:p>
        </p:txBody>
      </p:sp>
      <p:grpSp>
        <p:nvGrpSpPr>
          <p:cNvPr id="37898" name="Group 9"/>
          <p:cNvGrpSpPr>
            <a:grpSpLocks/>
          </p:cNvGrpSpPr>
          <p:nvPr/>
        </p:nvGrpSpPr>
        <p:grpSpPr bwMode="auto">
          <a:xfrm>
            <a:off x="395288" y="368300"/>
            <a:ext cx="8389937" cy="417513"/>
            <a:chOff x="249" y="232"/>
            <a:chExt cx="5285" cy="263"/>
          </a:xfrm>
        </p:grpSpPr>
        <p:sp>
          <p:nvSpPr>
            <p:cNvPr id="105482" name="Rectangle 10"/>
            <p:cNvSpPr>
              <a:spLocks noChangeArrowheads="1"/>
            </p:cNvSpPr>
            <p:nvPr/>
          </p:nvSpPr>
          <p:spPr bwMode="auto">
            <a:xfrm>
              <a:off x="249" y="232"/>
              <a:ext cx="5285" cy="205"/>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05483" name="Rectangle 11"/>
            <p:cNvSpPr>
              <a:spLocks noChangeArrowheads="1"/>
            </p:cNvSpPr>
            <p:nvPr userDrawn="1"/>
          </p:nvSpPr>
          <p:spPr bwMode="auto">
            <a:xfrm rot="2700000">
              <a:off x="409" y="314"/>
              <a:ext cx="182" cy="181"/>
            </a:xfrm>
            <a:prstGeom prst="rect">
              <a:avLst/>
            </a:prstGeom>
            <a:solidFill>
              <a:schemeClr val="bg1"/>
            </a:solidFill>
            <a:ln w="9525">
              <a:noFill/>
              <a:miter lim="800000"/>
              <a:headEnd/>
              <a:tailEnd/>
            </a:ln>
            <a:effectLst/>
          </p:spPr>
          <p:txBody>
            <a:bodyPr anchor="ctr">
              <a:spAutoFit/>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53" r:id="rId1"/>
    <p:sldLayoutId id="2147483752" r:id="rId2"/>
    <p:sldLayoutId id="2147483751" r:id="rId3"/>
    <p:sldLayoutId id="2147483750" r:id="rId4"/>
    <p:sldLayoutId id="2147483749" r:id="rId5"/>
    <p:sldLayoutId id="2147483748" r:id="rId6"/>
    <p:sldLayoutId id="2147483747" r:id="rId7"/>
    <p:sldLayoutId id="2147483746" r:id="rId8"/>
    <p:sldLayoutId id="2147483745" r:id="rId9"/>
    <p:sldLayoutId id="2147483744" r:id="rId10"/>
    <p:sldLayoutId id="2147483743" r:id="rId11"/>
  </p:sldLayoutIdLst>
  <p:timing>
    <p:tnLst>
      <p:par>
        <p:cTn id="1" dur="indefinite" restart="never" nodeType="tmRoot"/>
      </p:par>
    </p:tnLst>
  </p:timing>
  <p:hf hdr="0" ftr="0"/>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ea typeface="Arial" charset="0"/>
          <a:cs typeface="Arial" charset="0"/>
        </a:defRPr>
      </a:lvl2pPr>
      <a:lvl3pPr algn="l" rtl="0" eaLnBrk="0" fontAlgn="base" hangingPunct="0">
        <a:spcBef>
          <a:spcPct val="0"/>
        </a:spcBef>
        <a:spcAft>
          <a:spcPct val="0"/>
        </a:spcAft>
        <a:defRPr sz="3200" b="1">
          <a:solidFill>
            <a:schemeClr val="bg1"/>
          </a:solidFill>
          <a:latin typeface="Arial" charset="0"/>
          <a:ea typeface="Arial" charset="0"/>
          <a:cs typeface="Arial" charset="0"/>
        </a:defRPr>
      </a:lvl3pPr>
      <a:lvl4pPr algn="l" rtl="0" eaLnBrk="0" fontAlgn="base" hangingPunct="0">
        <a:spcBef>
          <a:spcPct val="0"/>
        </a:spcBef>
        <a:spcAft>
          <a:spcPct val="0"/>
        </a:spcAft>
        <a:defRPr sz="3200" b="1">
          <a:solidFill>
            <a:schemeClr val="bg1"/>
          </a:solidFill>
          <a:latin typeface="Arial" charset="0"/>
          <a:ea typeface="Arial" charset="0"/>
          <a:cs typeface="Arial" charset="0"/>
        </a:defRPr>
      </a:lvl4pPr>
      <a:lvl5pPr algn="l" rtl="0" eaLnBrk="0" fontAlgn="base" hangingPunct="0">
        <a:spcBef>
          <a:spcPct val="0"/>
        </a:spcBef>
        <a:spcAft>
          <a:spcPct val="0"/>
        </a:spcAft>
        <a:defRPr sz="3200" b="1">
          <a:solidFill>
            <a:schemeClr val="bg1"/>
          </a:solidFill>
          <a:latin typeface="Arial" charset="0"/>
          <a:ea typeface="Arial" charset="0"/>
          <a:cs typeface="Arial" charset="0"/>
        </a:defRPr>
      </a:lvl5pPr>
      <a:lvl6pPr marL="457200" algn="l" rtl="0" fontAlgn="base">
        <a:spcBef>
          <a:spcPct val="0"/>
        </a:spcBef>
        <a:spcAft>
          <a:spcPct val="0"/>
        </a:spcAft>
        <a:defRPr sz="3200" b="1">
          <a:solidFill>
            <a:schemeClr val="bg1"/>
          </a:solidFill>
          <a:latin typeface="Arial" charset="0"/>
          <a:ea typeface="Arial" charset="0"/>
          <a:cs typeface="Arial" charset="0"/>
        </a:defRPr>
      </a:lvl6pPr>
      <a:lvl7pPr marL="914400" algn="l" rtl="0" fontAlgn="base">
        <a:spcBef>
          <a:spcPct val="0"/>
        </a:spcBef>
        <a:spcAft>
          <a:spcPct val="0"/>
        </a:spcAft>
        <a:defRPr sz="3200" b="1">
          <a:solidFill>
            <a:schemeClr val="bg1"/>
          </a:solidFill>
          <a:latin typeface="Arial" charset="0"/>
          <a:ea typeface="Arial" charset="0"/>
          <a:cs typeface="Arial" charset="0"/>
        </a:defRPr>
      </a:lvl7pPr>
      <a:lvl8pPr marL="1371600" algn="l" rtl="0" fontAlgn="base">
        <a:spcBef>
          <a:spcPct val="0"/>
        </a:spcBef>
        <a:spcAft>
          <a:spcPct val="0"/>
        </a:spcAft>
        <a:defRPr sz="3200" b="1">
          <a:solidFill>
            <a:schemeClr val="bg1"/>
          </a:solidFill>
          <a:latin typeface="Arial" charset="0"/>
          <a:ea typeface="Arial" charset="0"/>
          <a:cs typeface="Arial" charset="0"/>
        </a:defRPr>
      </a:lvl8pPr>
      <a:lvl9pPr marL="1828800" algn="l" rtl="0" fontAlgn="base">
        <a:spcBef>
          <a:spcPct val="0"/>
        </a:spcBef>
        <a:spcAft>
          <a:spcPct val="0"/>
        </a:spcAft>
        <a:defRPr sz="3200" b="1">
          <a:solidFill>
            <a:schemeClr val="bg1"/>
          </a:solidFill>
          <a:latin typeface="Arial" charset="0"/>
          <a:ea typeface="Arial" charset="0"/>
          <a:cs typeface="Arial" charset="0"/>
        </a:defRPr>
      </a:lvl9pPr>
    </p:titleStyle>
    <p:bodyStyle>
      <a:lvl1pPr marL="265113" indent="-265113" algn="l" rtl="0" eaLnBrk="0" fontAlgn="base" hangingPunct="0">
        <a:spcBef>
          <a:spcPts val="600"/>
        </a:spcBef>
        <a:spcAft>
          <a:spcPts val="600"/>
        </a:spcAft>
        <a:buFont typeface="Wingdings" charset="2"/>
        <a:buChar char="§"/>
        <a:defRPr sz="2000">
          <a:solidFill>
            <a:schemeClr val="bg1"/>
          </a:solidFill>
          <a:latin typeface="+mn-lt"/>
          <a:ea typeface="+mn-ea"/>
          <a:cs typeface="+mn-cs"/>
        </a:defRPr>
      </a:lvl1pPr>
      <a:lvl2pPr marL="901700" indent="-309563" algn="l" rtl="0" eaLnBrk="0" fontAlgn="base" hangingPunct="0">
        <a:lnSpc>
          <a:spcPts val="2400"/>
        </a:lnSpc>
        <a:spcBef>
          <a:spcPct val="0"/>
        </a:spcBef>
        <a:spcAft>
          <a:spcPts val="1200"/>
        </a:spcAft>
        <a:buChar char="–"/>
        <a:defRPr sz="2000">
          <a:solidFill>
            <a:schemeClr val="bg1"/>
          </a:solidFill>
          <a:latin typeface="+mn-lt"/>
          <a:ea typeface="+mn-ea"/>
          <a:cs typeface="+mn-cs"/>
        </a:defRPr>
      </a:lvl2pPr>
      <a:lvl3pPr marL="1436688" indent="-331788" algn="l" rtl="0" eaLnBrk="0" fontAlgn="base" hangingPunct="0">
        <a:spcBef>
          <a:spcPct val="20000"/>
        </a:spcBef>
        <a:spcAft>
          <a:spcPct val="0"/>
        </a:spcAft>
        <a:buChar char="•"/>
        <a:defRPr sz="2000">
          <a:solidFill>
            <a:schemeClr val="bg1"/>
          </a:solidFill>
          <a:latin typeface="+mn-lt"/>
          <a:ea typeface="+mn-ea"/>
          <a:cs typeface="+mn-cs"/>
        </a:defRPr>
      </a:lvl3pPr>
      <a:lvl4pPr marL="1933575" indent="-228600" algn="l" rtl="0" eaLnBrk="0" fontAlgn="base" hangingPunct="0">
        <a:spcBef>
          <a:spcPct val="20000"/>
        </a:spcBef>
        <a:spcAft>
          <a:spcPct val="0"/>
        </a:spcAft>
        <a:buChar char="–"/>
        <a:defRPr sz="2000">
          <a:solidFill>
            <a:schemeClr val="bg1"/>
          </a:solidFill>
          <a:latin typeface="+mn-lt"/>
          <a:ea typeface="+mn-ea"/>
          <a:cs typeface="+mn-cs"/>
        </a:defRPr>
      </a:lvl4pPr>
      <a:lvl5pPr marL="2341563" indent="-228600" algn="l" rtl="0" eaLnBrk="0" fontAlgn="base" hangingPunct="0">
        <a:spcBef>
          <a:spcPct val="20000"/>
        </a:spcBef>
        <a:spcAft>
          <a:spcPct val="0"/>
        </a:spcAft>
        <a:buChar char="»"/>
        <a:defRPr sz="2000">
          <a:solidFill>
            <a:schemeClr val="tx1"/>
          </a:solidFill>
          <a:latin typeface="Helvetica" charset="0"/>
          <a:ea typeface="+mn-ea"/>
          <a:cs typeface="+mn-cs"/>
        </a:defRPr>
      </a:lvl5pPr>
      <a:lvl6pPr marL="2798763" indent="-228600" algn="l" rtl="0" fontAlgn="base">
        <a:spcBef>
          <a:spcPct val="20000"/>
        </a:spcBef>
        <a:spcAft>
          <a:spcPct val="0"/>
        </a:spcAft>
        <a:buChar char="»"/>
        <a:defRPr sz="2000">
          <a:solidFill>
            <a:schemeClr val="tx1"/>
          </a:solidFill>
          <a:latin typeface="Helvetica" charset="0"/>
          <a:ea typeface="+mn-ea"/>
          <a:cs typeface="+mn-cs"/>
        </a:defRPr>
      </a:lvl6pPr>
      <a:lvl7pPr marL="3255963" indent="-228600" algn="l" rtl="0" fontAlgn="base">
        <a:spcBef>
          <a:spcPct val="20000"/>
        </a:spcBef>
        <a:spcAft>
          <a:spcPct val="0"/>
        </a:spcAft>
        <a:buChar char="»"/>
        <a:defRPr sz="2000">
          <a:solidFill>
            <a:schemeClr val="tx1"/>
          </a:solidFill>
          <a:latin typeface="Helvetica" charset="0"/>
          <a:ea typeface="+mn-ea"/>
          <a:cs typeface="+mn-cs"/>
        </a:defRPr>
      </a:lvl7pPr>
      <a:lvl8pPr marL="3713163" indent="-228600" algn="l" rtl="0" fontAlgn="base">
        <a:spcBef>
          <a:spcPct val="20000"/>
        </a:spcBef>
        <a:spcAft>
          <a:spcPct val="0"/>
        </a:spcAft>
        <a:buChar char="»"/>
        <a:defRPr sz="2000">
          <a:solidFill>
            <a:schemeClr val="tx1"/>
          </a:solidFill>
          <a:latin typeface="Helvetica" charset="0"/>
          <a:ea typeface="+mn-ea"/>
          <a:cs typeface="+mn-cs"/>
        </a:defRPr>
      </a:lvl8pPr>
      <a:lvl9pPr marL="4170363" indent="-228600" algn="l" rtl="0" fontAlgn="base">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9822" name="Rectangle 14"/>
          <p:cNvSpPr>
            <a:spLocks noChangeArrowheads="1"/>
          </p:cNvSpPr>
          <p:nvPr/>
        </p:nvSpPr>
        <p:spPr bwMode="auto">
          <a:xfrm>
            <a:off x="0" y="0"/>
            <a:ext cx="9144000" cy="6345238"/>
          </a:xfrm>
          <a:prstGeom prst="rect">
            <a:avLst/>
          </a:prstGeom>
          <a:solidFill>
            <a:srgbClr val="000000"/>
          </a:solidFill>
          <a:ln w="9525">
            <a:noFill/>
            <a:miter lim="800000"/>
            <a:headEnd/>
            <a:tailEnd/>
          </a:ln>
          <a:effectLst/>
        </p:spPr>
        <p:txBody>
          <a:bodyPr wrap="none" anchor="ctr">
            <a:spAutoFit/>
          </a:bodyPr>
          <a:lstStyle/>
          <a:p>
            <a:pPr>
              <a:defRPr/>
            </a:pPr>
            <a:endParaRPr lang="en-US"/>
          </a:p>
        </p:txBody>
      </p:sp>
      <p:sp>
        <p:nvSpPr>
          <p:cNvPr id="50179" name="Rectangle 3"/>
          <p:cNvSpPr>
            <a:spLocks noGrp="1" noChangeArrowheads="1"/>
          </p:cNvSpPr>
          <p:nvPr>
            <p:ph type="title"/>
          </p:nvPr>
        </p:nvSpPr>
        <p:spPr bwMode="auto">
          <a:xfrm>
            <a:off x="684213" y="944563"/>
            <a:ext cx="8101012" cy="611187"/>
          </a:xfrm>
          <a:prstGeom prst="rect">
            <a:avLst/>
          </a:prstGeom>
          <a:noFill/>
          <a:ln w="9525">
            <a:noFill/>
            <a:miter lim="800000"/>
            <a:headEnd/>
            <a:tailEnd/>
          </a:ln>
        </p:spPr>
        <p:txBody>
          <a:bodyPr vert="horz" wrap="square" lIns="0" tIns="0" rIns="91440" bIns="45720" numCol="1" anchor="t" anchorCtr="0" compatLnSpc="1">
            <a:prstTxWarp prst="textNoShape">
              <a:avLst/>
            </a:prstTxWarp>
          </a:bodyPr>
          <a:lstStyle/>
          <a:p>
            <a:pPr lvl="0"/>
            <a:r>
              <a:rPr lang="en-AU" smtClean="0"/>
              <a:t>Click to edit Master title style</a:t>
            </a:r>
          </a:p>
        </p:txBody>
      </p:sp>
      <p:sp>
        <p:nvSpPr>
          <p:cNvPr id="50180" name="Rectangle 4"/>
          <p:cNvSpPr>
            <a:spLocks noGrp="1" noChangeArrowheads="1"/>
          </p:cNvSpPr>
          <p:nvPr>
            <p:ph type="body" idx="1"/>
          </p:nvPr>
        </p:nvSpPr>
        <p:spPr bwMode="auto">
          <a:xfrm>
            <a:off x="395288" y="1663700"/>
            <a:ext cx="8389937" cy="4752975"/>
          </a:xfrm>
          <a:prstGeom prst="rect">
            <a:avLst/>
          </a:prstGeom>
          <a:noFill/>
          <a:ln w="9525">
            <a:noFill/>
            <a:miter lim="800000"/>
            <a:headEnd/>
            <a:tailEnd/>
          </a:ln>
        </p:spPr>
        <p:txBody>
          <a:bodyPr vert="horz" wrap="square" lIns="0" tIns="0" rIns="91440" bIns="45720" numCol="1" anchor="t" anchorCtr="0" compatLnSpc="1">
            <a:prstTxWarp prst="textNoShape">
              <a:avLst/>
            </a:prstTxWarp>
          </a:bodyPr>
          <a:lstStyle/>
          <a:p>
            <a:pPr lvl="0"/>
            <a:r>
              <a:rPr lang="en-AU" dirty="0" smtClean="0"/>
              <a:t>Click to edit Master text styles</a:t>
            </a:r>
          </a:p>
          <a:p>
            <a:pPr lvl="1"/>
            <a:r>
              <a:rPr lang="en-AU" dirty="0" smtClean="0"/>
              <a:t>Second level</a:t>
            </a:r>
          </a:p>
          <a:p>
            <a:pPr lvl="2"/>
            <a:r>
              <a:rPr lang="en-AU" dirty="0" smtClean="0"/>
              <a:t>Third level</a:t>
            </a:r>
          </a:p>
          <a:p>
            <a:pPr lvl="2"/>
            <a:r>
              <a:rPr lang="en-AU" dirty="0" smtClean="0"/>
              <a:t>Fourth level</a:t>
            </a:r>
          </a:p>
          <a:p>
            <a:pPr lvl="3"/>
            <a:r>
              <a:rPr lang="en-AU" dirty="0" smtClean="0"/>
              <a:t>Fifth level</a:t>
            </a:r>
          </a:p>
        </p:txBody>
      </p:sp>
      <p:sp>
        <p:nvSpPr>
          <p:cNvPr id="119813" name="Rectangle 5"/>
          <p:cNvSpPr>
            <a:spLocks noGrp="1" noChangeArrowheads="1"/>
          </p:cNvSpPr>
          <p:nvPr>
            <p:ph type="dt" sz="half" idx="2"/>
          </p:nvPr>
        </p:nvSpPr>
        <p:spPr bwMode="auto">
          <a:xfrm>
            <a:off x="7345363" y="6542088"/>
            <a:ext cx="1196975" cy="1444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spcBef>
                <a:spcPct val="0"/>
              </a:spcBef>
              <a:defRPr sz="900"/>
            </a:lvl1pPr>
          </a:lstStyle>
          <a:p>
            <a:fld id="{6E171FF1-CA1A-48FD-B77A-8E589157E5DC}" type="datetime4">
              <a:rPr lang="en-AU" smtClean="0"/>
              <a:pPr/>
              <a:t>28 November 2012</a:t>
            </a:fld>
            <a:endParaRPr lang="en-AU"/>
          </a:p>
        </p:txBody>
      </p:sp>
      <p:sp>
        <p:nvSpPr>
          <p:cNvPr id="119814" name="Rectangle 6"/>
          <p:cNvSpPr>
            <a:spLocks noGrp="1" noChangeArrowheads="1"/>
          </p:cNvSpPr>
          <p:nvPr>
            <p:ph type="ftr" sz="quarter" idx="3"/>
          </p:nvPr>
        </p:nvSpPr>
        <p:spPr bwMode="auto">
          <a:xfrm>
            <a:off x="270033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r">
              <a:spcBef>
                <a:spcPct val="0"/>
              </a:spcBef>
              <a:defRPr sz="900" b="1"/>
            </a:lvl1pPr>
          </a:lstStyle>
          <a:p>
            <a:endParaRPr lang="en-AU"/>
          </a:p>
        </p:txBody>
      </p:sp>
      <p:sp>
        <p:nvSpPr>
          <p:cNvPr id="119815" name="Rectangle 7"/>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spcBef>
                <a:spcPct val="0"/>
              </a:spcBef>
              <a:defRPr sz="900" b="1">
                <a:solidFill>
                  <a:schemeClr val="tx2"/>
                </a:solidFill>
              </a:defRPr>
            </a:lvl1pPr>
          </a:lstStyle>
          <a:p>
            <a:fld id="{F244EADA-0127-47BE-B799-4A1AB0BBE419}" type="slidenum">
              <a:rPr lang="en-AU"/>
              <a:pPr/>
              <a:t>‹#›</a:t>
            </a:fld>
            <a:endParaRPr lang="en-AU"/>
          </a:p>
        </p:txBody>
      </p:sp>
      <p:pic>
        <p:nvPicPr>
          <p:cNvPr id="50184" name="Picture 8" descr="Monash_logo_rgb"/>
          <p:cNvPicPr>
            <a:picLocks noChangeAspect="1" noChangeArrowheads="1"/>
          </p:cNvPicPr>
          <p:nvPr/>
        </p:nvPicPr>
        <p:blipFill>
          <a:blip r:embed="rId13"/>
          <a:srcRect/>
          <a:stretch>
            <a:fillRect/>
          </a:stretch>
        </p:blipFill>
        <p:spPr bwMode="auto">
          <a:xfrm>
            <a:off x="357188" y="6489700"/>
            <a:ext cx="1800225" cy="204788"/>
          </a:xfrm>
          <a:prstGeom prst="rect">
            <a:avLst/>
          </a:prstGeom>
          <a:noFill/>
          <a:ln w="9525">
            <a:noFill/>
            <a:miter lim="800000"/>
            <a:headEnd/>
            <a:tailEnd/>
          </a:ln>
        </p:spPr>
      </p:pic>
      <p:sp>
        <p:nvSpPr>
          <p:cNvPr id="119817" name="Line 9"/>
          <p:cNvSpPr>
            <a:spLocks noChangeShapeType="1"/>
          </p:cNvSpPr>
          <p:nvPr/>
        </p:nvSpPr>
        <p:spPr bwMode="auto">
          <a:xfrm>
            <a:off x="8624888" y="6546850"/>
            <a:ext cx="0" cy="107950"/>
          </a:xfrm>
          <a:prstGeom prst="line">
            <a:avLst/>
          </a:prstGeom>
          <a:noFill/>
          <a:ln w="9525">
            <a:solidFill>
              <a:schemeClr val="tx1"/>
            </a:solidFill>
            <a:round/>
            <a:headEnd/>
            <a:tailEnd/>
          </a:ln>
          <a:effectLst/>
        </p:spPr>
        <p:txBody>
          <a:bodyPr wrap="none" anchor="ctr"/>
          <a:lstStyle/>
          <a:p>
            <a:pPr>
              <a:defRPr/>
            </a:pPr>
            <a:endParaRPr lang="en-US"/>
          </a:p>
        </p:txBody>
      </p:sp>
      <p:grpSp>
        <p:nvGrpSpPr>
          <p:cNvPr id="50186" name="Group 10"/>
          <p:cNvGrpSpPr>
            <a:grpSpLocks/>
          </p:cNvGrpSpPr>
          <p:nvPr/>
        </p:nvGrpSpPr>
        <p:grpSpPr bwMode="auto">
          <a:xfrm>
            <a:off x="395288" y="368300"/>
            <a:ext cx="8389937" cy="417513"/>
            <a:chOff x="249" y="232"/>
            <a:chExt cx="5285" cy="263"/>
          </a:xfrm>
        </p:grpSpPr>
        <p:sp>
          <p:nvSpPr>
            <p:cNvPr id="119819" name="Rectangle 11"/>
            <p:cNvSpPr>
              <a:spLocks noChangeArrowheads="1"/>
            </p:cNvSpPr>
            <p:nvPr/>
          </p:nvSpPr>
          <p:spPr bwMode="auto">
            <a:xfrm>
              <a:off x="249" y="232"/>
              <a:ext cx="5285" cy="205"/>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19820" name="Rectangle 12"/>
            <p:cNvSpPr>
              <a:spLocks noChangeArrowheads="1"/>
            </p:cNvSpPr>
            <p:nvPr userDrawn="1"/>
          </p:nvSpPr>
          <p:spPr bwMode="auto">
            <a:xfrm rot="2700000">
              <a:off x="409" y="314"/>
              <a:ext cx="182" cy="181"/>
            </a:xfrm>
            <a:prstGeom prst="rect">
              <a:avLst/>
            </a:prstGeom>
            <a:solidFill>
              <a:schemeClr val="bg1"/>
            </a:solidFill>
            <a:ln w="9525">
              <a:noFill/>
              <a:miter lim="800000"/>
              <a:headEnd/>
              <a:tailEnd/>
            </a:ln>
            <a:effectLst/>
          </p:spPr>
          <p:txBody>
            <a:bodyPr anchor="ctr">
              <a:spAutoFit/>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64" r:id="rId1"/>
    <p:sldLayoutId id="2147483763" r:id="rId2"/>
    <p:sldLayoutId id="2147483762" r:id="rId3"/>
    <p:sldLayoutId id="2147483761" r:id="rId4"/>
    <p:sldLayoutId id="2147483760" r:id="rId5"/>
    <p:sldLayoutId id="2147483759" r:id="rId6"/>
    <p:sldLayoutId id="2147483758" r:id="rId7"/>
    <p:sldLayoutId id="2147483757" r:id="rId8"/>
    <p:sldLayoutId id="2147483756" r:id="rId9"/>
    <p:sldLayoutId id="2147483755" r:id="rId10"/>
    <p:sldLayoutId id="2147483754" r:id="rId11"/>
  </p:sldLayoutIdLst>
  <p:hf hdr="0" ftr="0"/>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ea typeface="Arial" charset="0"/>
          <a:cs typeface="Arial" charset="0"/>
        </a:defRPr>
      </a:lvl2pPr>
      <a:lvl3pPr algn="l" rtl="0" eaLnBrk="0" fontAlgn="base" hangingPunct="0">
        <a:spcBef>
          <a:spcPct val="0"/>
        </a:spcBef>
        <a:spcAft>
          <a:spcPct val="0"/>
        </a:spcAft>
        <a:defRPr sz="3200" b="1">
          <a:solidFill>
            <a:schemeClr val="bg1"/>
          </a:solidFill>
          <a:latin typeface="Arial" charset="0"/>
          <a:ea typeface="Arial" charset="0"/>
          <a:cs typeface="Arial" charset="0"/>
        </a:defRPr>
      </a:lvl3pPr>
      <a:lvl4pPr algn="l" rtl="0" eaLnBrk="0" fontAlgn="base" hangingPunct="0">
        <a:spcBef>
          <a:spcPct val="0"/>
        </a:spcBef>
        <a:spcAft>
          <a:spcPct val="0"/>
        </a:spcAft>
        <a:defRPr sz="3200" b="1">
          <a:solidFill>
            <a:schemeClr val="bg1"/>
          </a:solidFill>
          <a:latin typeface="Arial" charset="0"/>
          <a:ea typeface="Arial" charset="0"/>
          <a:cs typeface="Arial" charset="0"/>
        </a:defRPr>
      </a:lvl4pPr>
      <a:lvl5pPr algn="l" rtl="0" eaLnBrk="0" fontAlgn="base" hangingPunct="0">
        <a:spcBef>
          <a:spcPct val="0"/>
        </a:spcBef>
        <a:spcAft>
          <a:spcPct val="0"/>
        </a:spcAft>
        <a:defRPr sz="3200" b="1">
          <a:solidFill>
            <a:schemeClr val="bg1"/>
          </a:solidFill>
          <a:latin typeface="Arial" charset="0"/>
          <a:ea typeface="Arial" charset="0"/>
          <a:cs typeface="Arial" charset="0"/>
        </a:defRPr>
      </a:lvl5pPr>
      <a:lvl6pPr marL="457200" algn="l" rtl="0" fontAlgn="base">
        <a:spcBef>
          <a:spcPct val="0"/>
        </a:spcBef>
        <a:spcAft>
          <a:spcPct val="0"/>
        </a:spcAft>
        <a:defRPr sz="3200" b="1">
          <a:solidFill>
            <a:schemeClr val="bg1"/>
          </a:solidFill>
          <a:latin typeface="Arial" charset="0"/>
          <a:ea typeface="Arial" charset="0"/>
          <a:cs typeface="Arial" charset="0"/>
        </a:defRPr>
      </a:lvl6pPr>
      <a:lvl7pPr marL="914400" algn="l" rtl="0" fontAlgn="base">
        <a:spcBef>
          <a:spcPct val="0"/>
        </a:spcBef>
        <a:spcAft>
          <a:spcPct val="0"/>
        </a:spcAft>
        <a:defRPr sz="3200" b="1">
          <a:solidFill>
            <a:schemeClr val="bg1"/>
          </a:solidFill>
          <a:latin typeface="Arial" charset="0"/>
          <a:ea typeface="Arial" charset="0"/>
          <a:cs typeface="Arial" charset="0"/>
        </a:defRPr>
      </a:lvl7pPr>
      <a:lvl8pPr marL="1371600" algn="l" rtl="0" fontAlgn="base">
        <a:spcBef>
          <a:spcPct val="0"/>
        </a:spcBef>
        <a:spcAft>
          <a:spcPct val="0"/>
        </a:spcAft>
        <a:defRPr sz="3200" b="1">
          <a:solidFill>
            <a:schemeClr val="bg1"/>
          </a:solidFill>
          <a:latin typeface="Arial" charset="0"/>
          <a:ea typeface="Arial" charset="0"/>
          <a:cs typeface="Arial" charset="0"/>
        </a:defRPr>
      </a:lvl8pPr>
      <a:lvl9pPr marL="1828800" algn="l" rtl="0" fontAlgn="base">
        <a:spcBef>
          <a:spcPct val="0"/>
        </a:spcBef>
        <a:spcAft>
          <a:spcPct val="0"/>
        </a:spcAft>
        <a:defRPr sz="3200" b="1">
          <a:solidFill>
            <a:schemeClr val="bg1"/>
          </a:solidFill>
          <a:latin typeface="Arial" charset="0"/>
          <a:ea typeface="Arial" charset="0"/>
          <a:cs typeface="Arial" charset="0"/>
        </a:defRPr>
      </a:lvl9pPr>
    </p:titleStyle>
    <p:bodyStyle>
      <a:lvl1pPr marL="265113" indent="-265113" algn="l" rtl="0" eaLnBrk="0" fontAlgn="base" hangingPunct="0">
        <a:lnSpc>
          <a:spcPct val="100000"/>
        </a:lnSpc>
        <a:spcBef>
          <a:spcPts val="600"/>
        </a:spcBef>
        <a:spcAft>
          <a:spcPts val="600"/>
        </a:spcAft>
        <a:buFont typeface="Wingdings" charset="2"/>
        <a:buChar char="§"/>
        <a:defRPr sz="2000">
          <a:solidFill>
            <a:schemeClr val="bg1"/>
          </a:solidFill>
          <a:latin typeface="+mn-lt"/>
          <a:ea typeface="+mn-ea"/>
          <a:cs typeface="+mn-cs"/>
        </a:defRPr>
      </a:lvl1pPr>
      <a:lvl2pPr marL="901700" indent="-309563" algn="l" rtl="0" eaLnBrk="0" fontAlgn="base" hangingPunct="0">
        <a:lnSpc>
          <a:spcPts val="2400"/>
        </a:lnSpc>
        <a:spcBef>
          <a:spcPct val="0"/>
        </a:spcBef>
        <a:spcAft>
          <a:spcPts val="1000"/>
        </a:spcAft>
        <a:buChar char="–"/>
        <a:defRPr sz="2000">
          <a:solidFill>
            <a:schemeClr val="bg1"/>
          </a:solidFill>
          <a:latin typeface="+mn-lt"/>
          <a:ea typeface="+mn-ea"/>
          <a:cs typeface="+mn-cs"/>
        </a:defRPr>
      </a:lvl2pPr>
      <a:lvl3pPr marL="1436688" indent="-331788" algn="l" rtl="0" eaLnBrk="0" fontAlgn="base" hangingPunct="0">
        <a:spcBef>
          <a:spcPct val="20000"/>
        </a:spcBef>
        <a:spcAft>
          <a:spcPct val="0"/>
        </a:spcAft>
        <a:buChar char="•"/>
        <a:defRPr sz="2000">
          <a:solidFill>
            <a:schemeClr val="bg1"/>
          </a:solidFill>
          <a:latin typeface="+mn-lt"/>
          <a:ea typeface="+mn-ea"/>
          <a:cs typeface="+mn-cs"/>
        </a:defRPr>
      </a:lvl3pPr>
      <a:lvl4pPr marL="1933575" indent="-228600" algn="l" rtl="0" eaLnBrk="0" fontAlgn="base" hangingPunct="0">
        <a:spcBef>
          <a:spcPct val="20000"/>
        </a:spcBef>
        <a:spcAft>
          <a:spcPct val="0"/>
        </a:spcAft>
        <a:buChar char="–"/>
        <a:defRPr sz="2000">
          <a:solidFill>
            <a:schemeClr val="bg1"/>
          </a:solidFill>
          <a:latin typeface="+mn-lt"/>
          <a:ea typeface="+mn-ea"/>
          <a:cs typeface="+mn-cs"/>
        </a:defRPr>
      </a:lvl4pPr>
      <a:lvl5pPr marL="2341563" indent="-228600" algn="l" rtl="0" eaLnBrk="0" fontAlgn="base" hangingPunct="0">
        <a:spcBef>
          <a:spcPct val="20000"/>
        </a:spcBef>
        <a:spcAft>
          <a:spcPct val="0"/>
        </a:spcAft>
        <a:buChar char="»"/>
        <a:defRPr sz="2000">
          <a:solidFill>
            <a:schemeClr val="tx1"/>
          </a:solidFill>
          <a:latin typeface="Helvetica" charset="0"/>
          <a:ea typeface="+mn-ea"/>
          <a:cs typeface="+mn-cs"/>
        </a:defRPr>
      </a:lvl5pPr>
      <a:lvl6pPr marL="2798763" indent="-228600" algn="l" rtl="0" fontAlgn="base">
        <a:spcBef>
          <a:spcPct val="20000"/>
        </a:spcBef>
        <a:spcAft>
          <a:spcPct val="0"/>
        </a:spcAft>
        <a:buChar char="»"/>
        <a:defRPr sz="2000">
          <a:solidFill>
            <a:schemeClr val="tx1"/>
          </a:solidFill>
          <a:latin typeface="Helvetica" charset="0"/>
          <a:ea typeface="+mn-ea"/>
          <a:cs typeface="+mn-cs"/>
        </a:defRPr>
      </a:lvl6pPr>
      <a:lvl7pPr marL="3255963" indent="-228600" algn="l" rtl="0" fontAlgn="base">
        <a:spcBef>
          <a:spcPct val="20000"/>
        </a:spcBef>
        <a:spcAft>
          <a:spcPct val="0"/>
        </a:spcAft>
        <a:buChar char="»"/>
        <a:defRPr sz="2000">
          <a:solidFill>
            <a:schemeClr val="tx1"/>
          </a:solidFill>
          <a:latin typeface="Helvetica" charset="0"/>
          <a:ea typeface="+mn-ea"/>
          <a:cs typeface="+mn-cs"/>
        </a:defRPr>
      </a:lvl7pPr>
      <a:lvl8pPr marL="3713163" indent="-228600" algn="l" rtl="0" fontAlgn="base">
        <a:spcBef>
          <a:spcPct val="20000"/>
        </a:spcBef>
        <a:spcAft>
          <a:spcPct val="0"/>
        </a:spcAft>
        <a:buChar char="»"/>
        <a:defRPr sz="2000">
          <a:solidFill>
            <a:schemeClr val="tx1"/>
          </a:solidFill>
          <a:latin typeface="Helvetica" charset="0"/>
          <a:ea typeface="+mn-ea"/>
          <a:cs typeface="+mn-cs"/>
        </a:defRPr>
      </a:lvl8pPr>
      <a:lvl9pPr marL="4170363" indent="-228600" algn="l" rtl="0" fontAlgn="base">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lickr.com/photos/syntopia/1278122565/"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hyperlink" Target="http://www.infotech.monash.edu.au/research/groups/rcrg/crkm" TargetMode="External"/><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hdl.handle.net/2374.WSU/3112"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hyperlink" Target="http://www.flightglobal.com/airspace/media/flyphanuk/airbus-a380-841-vh-oqc-qantas-airways-33135.aspx" TargetMode="Externa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hyperlink" Target="http://www.sustainable.unimelb.edu.au/content/pages/water-food-and-energy"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hyperlink" Target="http://www.facebook.com/PoonamKanwarBusiness"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ctrTitle"/>
          </p:nvPr>
        </p:nvSpPr>
        <p:spPr>
          <a:xfrm>
            <a:off x="899592" y="1557338"/>
            <a:ext cx="7669213" cy="1470025"/>
          </a:xfrm>
        </p:spPr>
        <p:txBody>
          <a:bodyPr lIns="90000"/>
          <a:lstStyle/>
          <a:p>
            <a:pPr eaLnBrk="1" hangingPunct="1"/>
            <a:r>
              <a:rPr lang="en-AU" sz="3200" dirty="0" smtClean="0"/>
              <a:t>Healthy Hothouses: Challenges and Opportunities for Recordkeeping Metadata Education and Research</a:t>
            </a:r>
          </a:p>
        </p:txBody>
      </p:sp>
      <p:sp>
        <p:nvSpPr>
          <p:cNvPr id="64515" name="Rectangle 5"/>
          <p:cNvSpPr>
            <a:spLocks noGrp="1" noChangeArrowheads="1"/>
          </p:cNvSpPr>
          <p:nvPr>
            <p:ph type="subTitle" idx="1"/>
          </p:nvPr>
        </p:nvSpPr>
        <p:spPr>
          <a:xfrm>
            <a:off x="899593" y="3861048"/>
            <a:ext cx="3384375" cy="2304256"/>
          </a:xfrm>
        </p:spPr>
        <p:txBody>
          <a:bodyPr lIns="90000"/>
          <a:lstStyle/>
          <a:p>
            <a:pPr eaLnBrk="1" hangingPunct="1">
              <a:spcAft>
                <a:spcPts val="0"/>
              </a:spcAft>
            </a:pPr>
            <a:r>
              <a:rPr lang="en-AU" dirty="0" smtClean="0"/>
              <a:t>Presented by Joanne Evans</a:t>
            </a:r>
          </a:p>
          <a:p>
            <a:pPr eaLnBrk="1" hangingPunct="1">
              <a:spcAft>
                <a:spcPts val="0"/>
              </a:spcAft>
            </a:pPr>
            <a:r>
              <a:rPr lang="en-AU" dirty="0" smtClean="0"/>
              <a:t>Centre for Organisational and Social Informatics (COSI)</a:t>
            </a:r>
          </a:p>
          <a:p>
            <a:pPr eaLnBrk="1" hangingPunct="1">
              <a:spcAft>
                <a:spcPts val="0"/>
              </a:spcAft>
            </a:pPr>
            <a:endParaRPr lang="en-AU" dirty="0" smtClean="0"/>
          </a:p>
          <a:p>
            <a:pPr eaLnBrk="1" hangingPunct="1">
              <a:spcAft>
                <a:spcPts val="0"/>
              </a:spcAft>
            </a:pPr>
            <a:r>
              <a:rPr lang="en-AU" dirty="0" smtClean="0"/>
              <a:t>Reinventing Archival Methods</a:t>
            </a:r>
          </a:p>
          <a:p>
            <a:pPr eaLnBrk="1" hangingPunct="1">
              <a:spcAft>
                <a:spcPts val="0"/>
              </a:spcAft>
            </a:pPr>
            <a:r>
              <a:rPr lang="en-AU" dirty="0" smtClean="0"/>
              <a:t>Recordkeeping Roundtable Workshop</a:t>
            </a:r>
          </a:p>
          <a:p>
            <a:pPr eaLnBrk="1" hangingPunct="1">
              <a:spcAft>
                <a:spcPts val="0"/>
              </a:spcAft>
            </a:pPr>
            <a:r>
              <a:rPr lang="en-AU" dirty="0" smtClean="0"/>
              <a:t>29-30 November 2012</a:t>
            </a:r>
          </a:p>
          <a:p>
            <a:pPr eaLnBrk="1" hangingPunct="1">
              <a:spcAft>
                <a:spcPts val="0"/>
              </a:spcAft>
            </a:pPr>
            <a:endParaRPr lang="en-AU" dirty="0" smtClean="0"/>
          </a:p>
        </p:txBody>
      </p:sp>
      <p:pic>
        <p:nvPicPr>
          <p:cNvPr id="5" name="Picture 2" descr="http://farm2.staticflickr.com/1339/1278122565_2fae0b06bc.jpg">
            <a:hlinkClick r:id="rId3"/>
          </p:cNvPr>
          <p:cNvPicPr>
            <a:picLocks noChangeAspect="1" noChangeArrowheads="1"/>
          </p:cNvPicPr>
          <p:nvPr/>
        </p:nvPicPr>
        <p:blipFill>
          <a:blip r:embed="rId4"/>
          <a:srcRect/>
          <a:stretch>
            <a:fillRect/>
          </a:stretch>
        </p:blipFill>
        <p:spPr bwMode="auto">
          <a:xfrm>
            <a:off x="4384800" y="3716488"/>
            <a:ext cx="4386074" cy="2772000"/>
          </a:xfrm>
          <a:prstGeom prst="rect">
            <a:avLst/>
          </a:prstGeom>
          <a:noFill/>
        </p:spPr>
      </p:pic>
      <p:sp>
        <p:nvSpPr>
          <p:cNvPr id="7" name="TextBox 6"/>
          <p:cNvSpPr txBox="1"/>
          <p:nvPr/>
        </p:nvSpPr>
        <p:spPr>
          <a:xfrm>
            <a:off x="5796136" y="6217567"/>
            <a:ext cx="3024336" cy="276999"/>
          </a:xfrm>
          <a:prstGeom prst="rect">
            <a:avLst/>
          </a:prstGeom>
          <a:noFill/>
        </p:spPr>
        <p:txBody>
          <a:bodyPr wrap="square" rtlCol="0">
            <a:spAutoFit/>
          </a:bodyPr>
          <a:lstStyle/>
          <a:p>
            <a:pPr algn="r"/>
            <a:r>
              <a:rPr lang="en-AU" sz="1200" dirty="0" smtClean="0">
                <a:solidFill>
                  <a:schemeClr val="bg1"/>
                </a:solidFill>
              </a:rPr>
              <a:t>Octopod by </a:t>
            </a:r>
            <a:r>
              <a:rPr lang="en-AU" sz="1200" dirty="0" err="1" smtClean="0">
                <a:solidFill>
                  <a:schemeClr val="bg1"/>
                </a:solidFill>
              </a:rPr>
              <a:t>Syntopia</a:t>
            </a:r>
            <a:endParaRPr lang="en-AU" sz="1200" dirty="0">
              <a:solidFill>
                <a:schemeClr val="bg1"/>
              </a:solidFill>
            </a:endParaRPr>
          </a:p>
        </p:txBody>
      </p:sp>
    </p:spTree>
  </p:cSld>
  <p:clrMapOvr>
    <a:masterClrMapping/>
  </p:clrMapOvr>
  <p:transition>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a:grpSpLocks/>
          </p:cNvGrpSpPr>
          <p:nvPr/>
        </p:nvGrpSpPr>
        <p:grpSpPr bwMode="auto">
          <a:xfrm>
            <a:off x="5718361" y="1672431"/>
            <a:ext cx="2927350" cy="4060825"/>
            <a:chOff x="3621" y="1326"/>
            <a:chExt cx="1844" cy="2558"/>
          </a:xfrm>
        </p:grpSpPr>
        <p:pic>
          <p:nvPicPr>
            <p:cNvPr id="9" name="Picture 4" descr="infotechlogo"/>
            <p:cNvPicPr>
              <a:picLocks noChangeAspect="1" noChangeArrowheads="1"/>
            </p:cNvPicPr>
            <p:nvPr/>
          </p:nvPicPr>
          <p:blipFill>
            <a:blip r:embed="rId3"/>
            <a:srcRect/>
            <a:stretch>
              <a:fillRect/>
            </a:stretch>
          </p:blipFill>
          <p:spPr bwMode="auto">
            <a:xfrm>
              <a:off x="3621" y="1326"/>
              <a:ext cx="1844" cy="426"/>
            </a:xfrm>
            <a:prstGeom prst="rect">
              <a:avLst/>
            </a:prstGeom>
            <a:noFill/>
            <a:ln w="9525">
              <a:noFill/>
              <a:miter lim="800000"/>
              <a:headEnd/>
              <a:tailEnd/>
            </a:ln>
          </p:spPr>
        </p:pic>
        <p:pic>
          <p:nvPicPr>
            <p:cNvPr id="10" name="Picture 5" descr="naa"/>
            <p:cNvPicPr>
              <a:picLocks noChangeAspect="1" noChangeArrowheads="1"/>
            </p:cNvPicPr>
            <p:nvPr/>
          </p:nvPicPr>
          <p:blipFill>
            <a:blip r:embed="rId4"/>
            <a:srcRect t="13498" b="9000"/>
            <a:stretch>
              <a:fillRect/>
            </a:stretch>
          </p:blipFill>
          <p:spPr bwMode="auto">
            <a:xfrm>
              <a:off x="3717" y="1849"/>
              <a:ext cx="1637" cy="391"/>
            </a:xfrm>
            <a:prstGeom prst="rect">
              <a:avLst/>
            </a:prstGeom>
            <a:noFill/>
            <a:ln w="9525">
              <a:noFill/>
              <a:miter lim="800000"/>
              <a:headEnd/>
              <a:tailEnd/>
            </a:ln>
          </p:spPr>
        </p:pic>
        <p:pic>
          <p:nvPicPr>
            <p:cNvPr id="11" name="Picture 6" descr="PCCGSE&amp;I logo"/>
            <p:cNvPicPr>
              <a:picLocks noChangeAspect="1" noChangeArrowheads="1"/>
            </p:cNvPicPr>
            <p:nvPr/>
          </p:nvPicPr>
          <p:blipFill>
            <a:blip r:embed="rId5"/>
            <a:srcRect t="4984" r="6477"/>
            <a:stretch>
              <a:fillRect/>
            </a:stretch>
          </p:blipFill>
          <p:spPr bwMode="auto">
            <a:xfrm>
              <a:off x="3717" y="2337"/>
              <a:ext cx="984" cy="430"/>
            </a:xfrm>
            <a:prstGeom prst="rect">
              <a:avLst/>
            </a:prstGeom>
            <a:noFill/>
            <a:ln w="9525">
              <a:noFill/>
              <a:miter lim="800000"/>
              <a:headEnd/>
              <a:tailEnd/>
            </a:ln>
          </p:spPr>
        </p:pic>
        <p:pic>
          <p:nvPicPr>
            <p:cNvPr id="12" name="Picture 7" descr="ASA logo"/>
            <p:cNvPicPr>
              <a:picLocks noChangeAspect="1" noChangeArrowheads="1"/>
            </p:cNvPicPr>
            <p:nvPr/>
          </p:nvPicPr>
          <p:blipFill>
            <a:blip r:embed="rId6"/>
            <a:srcRect l="11227" t="3867" r="11227"/>
            <a:stretch>
              <a:fillRect/>
            </a:stretch>
          </p:blipFill>
          <p:spPr bwMode="auto">
            <a:xfrm>
              <a:off x="3861" y="2865"/>
              <a:ext cx="710" cy="1019"/>
            </a:xfrm>
            <a:prstGeom prst="rect">
              <a:avLst/>
            </a:prstGeom>
            <a:noFill/>
            <a:ln w="9525">
              <a:noFill/>
              <a:miter lim="800000"/>
              <a:headEnd/>
              <a:tailEnd/>
            </a:ln>
          </p:spPr>
        </p:pic>
        <p:pic>
          <p:nvPicPr>
            <p:cNvPr id="13" name="Picture 8" descr="srnswlogo"/>
            <p:cNvPicPr>
              <a:picLocks noChangeAspect="1" noChangeArrowheads="1"/>
            </p:cNvPicPr>
            <p:nvPr/>
          </p:nvPicPr>
          <p:blipFill>
            <a:blip r:embed="rId7"/>
            <a:srcRect/>
            <a:stretch>
              <a:fillRect/>
            </a:stretch>
          </p:blipFill>
          <p:spPr bwMode="auto">
            <a:xfrm>
              <a:off x="4775" y="2361"/>
              <a:ext cx="680" cy="1501"/>
            </a:xfrm>
            <a:prstGeom prst="rect">
              <a:avLst/>
            </a:prstGeom>
            <a:noFill/>
            <a:ln w="9525">
              <a:noFill/>
              <a:miter lim="800000"/>
              <a:headEnd/>
              <a:tailEnd/>
            </a:ln>
          </p:spPr>
        </p:pic>
      </p:grpSp>
      <p:sp>
        <p:nvSpPr>
          <p:cNvPr id="2" name="Title 1"/>
          <p:cNvSpPr>
            <a:spLocks noGrp="1"/>
          </p:cNvSpPr>
          <p:nvPr>
            <p:ph type="title"/>
          </p:nvPr>
        </p:nvSpPr>
        <p:spPr>
          <a:xfrm>
            <a:off x="323528" y="944563"/>
            <a:ext cx="8820472" cy="611187"/>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AU" sz="28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Clever Recordkeeping Metadata Project</a:t>
            </a:r>
            <a:endParaRPr lang="en-AU" sz="28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Date Placeholder 3"/>
          <p:cNvSpPr>
            <a:spLocks noGrp="1"/>
          </p:cNvSpPr>
          <p:nvPr>
            <p:ph type="dt" sz="half" idx="10"/>
          </p:nvPr>
        </p:nvSpPr>
        <p:spPr/>
        <p:txBody>
          <a:bodyPr/>
          <a:lstStyle/>
          <a:p>
            <a:r>
              <a:rPr lang="en-AU" dirty="0" smtClean="0"/>
              <a:t>23 September 2011</a:t>
            </a:r>
            <a:endParaRPr lang="en-AU" dirty="0"/>
          </a:p>
        </p:txBody>
      </p:sp>
      <p:sp>
        <p:nvSpPr>
          <p:cNvPr id="6" name="Slide Number Placeholder 5"/>
          <p:cNvSpPr>
            <a:spLocks noGrp="1"/>
          </p:cNvSpPr>
          <p:nvPr>
            <p:ph type="sldNum" sz="quarter" idx="12"/>
          </p:nvPr>
        </p:nvSpPr>
        <p:spPr/>
        <p:txBody>
          <a:bodyPr/>
          <a:lstStyle/>
          <a:p>
            <a:fld id="{FF5248A8-DB70-4D19-99A5-53BA295A378A}" type="slidenum">
              <a:rPr lang="en-AU" smtClean="0"/>
              <a:pPr/>
              <a:t>2</a:t>
            </a:fld>
            <a:endParaRPr lang="en-AU"/>
          </a:p>
        </p:txBody>
      </p:sp>
      <p:sp>
        <p:nvSpPr>
          <p:cNvPr id="7" name="Rectangle 2"/>
          <p:cNvSpPr txBox="1">
            <a:spLocks noChangeArrowheads="1"/>
          </p:cNvSpPr>
          <p:nvPr/>
        </p:nvSpPr>
        <p:spPr bwMode="auto">
          <a:xfrm>
            <a:off x="381000" y="1700808"/>
            <a:ext cx="5343128" cy="4392488"/>
          </a:xfrm>
          <a:prstGeom prst="rect">
            <a:avLst/>
          </a:prstGeom>
          <a:noFill/>
          <a:ln w="9525">
            <a:noFill/>
            <a:miter lim="800000"/>
            <a:headEnd/>
            <a:tailEnd/>
          </a:ln>
        </p:spPr>
        <p:txBody>
          <a:bodyPr vert="horz" wrap="square" lIns="0" tIns="0" rIns="91440" bIns="45720" numCol="1" anchor="t" anchorCtr="0" compatLnSpc="1">
            <a:prstTxWarp prst="textNoShape">
              <a:avLst/>
            </a:prstTxWarp>
          </a:bodyPr>
          <a:lstStyle/>
          <a:p>
            <a:pPr marL="265113" marR="0" lvl="0" indent="-265113" algn="l" defTabSz="914400" eaLnBrk="1" latinLnBrk="0" hangingPunct="1">
              <a:lnSpc>
                <a:spcPct val="80000"/>
              </a:lnSpc>
              <a:spcBef>
                <a:spcPts val="600"/>
              </a:spcBef>
              <a:spcAft>
                <a:spcPts val="600"/>
              </a:spcAft>
              <a:buClrTx/>
              <a:buSzTx/>
              <a:buFontTx/>
              <a:buNone/>
              <a:tabLst/>
              <a:defRPr/>
            </a:pPr>
            <a:r>
              <a:rPr lang="en-US" sz="1600" b="1" kern="0" dirty="0" smtClean="0">
                <a:solidFill>
                  <a:schemeClr val="accent1">
                    <a:lumMod val="50000"/>
                  </a:schemeClr>
                </a:solidFill>
                <a:latin typeface="+mn-lt"/>
                <a:cs typeface="+mn-cs"/>
              </a:rPr>
              <a:t>ARC Linkage Project mid 2003-2006</a:t>
            </a:r>
          </a:p>
          <a:p>
            <a:pPr marL="265113" marR="0" lvl="0" indent="-265113" algn="l" defTabSz="914400" rtl="0" eaLnBrk="1" fontAlgn="base" latinLnBrk="0" hangingPunct="1">
              <a:spcBef>
                <a:spcPct val="0"/>
              </a:spcBef>
              <a:spcAft>
                <a:spcPts val="0"/>
              </a:spcAft>
              <a:buClrTx/>
              <a:buSzTx/>
              <a:buFont typeface="Wingdings" charset="2"/>
              <a:buChar char="§"/>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rPr>
              <a:t>Chief Investigator: Professor Sue </a:t>
            </a:r>
            <a:r>
              <a:rPr kumimoji="0" lang="en-US" sz="1600" b="0" i="0" u="none" strike="noStrike" kern="0" cap="none" spc="0" normalizeH="0" baseline="0" noProof="0" dirty="0" err="1" smtClean="0">
                <a:ln>
                  <a:noFill/>
                </a:ln>
                <a:solidFill>
                  <a:schemeClr val="tx1"/>
                </a:solidFill>
                <a:effectLst/>
                <a:uLnTx/>
                <a:uFillTx/>
                <a:latin typeface="+mn-lt"/>
                <a:ea typeface="+mn-ea"/>
                <a:cs typeface="+mn-cs"/>
              </a:rPr>
              <a:t>McKemmish</a:t>
            </a:r>
            <a:r>
              <a:rPr kumimoji="0" lang="en-US" sz="1600" b="0" i="0" u="none" strike="noStrike" kern="0" cap="none" spc="0" normalizeH="0" baseline="0" noProof="0" dirty="0" smtClean="0">
                <a:ln>
                  <a:noFill/>
                </a:ln>
                <a:solidFill>
                  <a:schemeClr val="tx1"/>
                </a:solidFill>
                <a:effectLst/>
                <a:uLnTx/>
                <a:uFillTx/>
                <a:latin typeface="+mn-lt"/>
                <a:ea typeface="+mn-ea"/>
                <a:cs typeface="+mn-cs"/>
              </a:rPr>
              <a:t>, </a:t>
            </a:r>
            <a:r>
              <a:rPr kumimoji="0" lang="en-US" sz="1600" b="0" i="0" u="none" strike="noStrike" kern="0" cap="none" spc="0" normalizeH="0" baseline="0" noProof="0" dirty="0" err="1" smtClean="0">
                <a:ln>
                  <a:noFill/>
                </a:ln>
                <a:solidFill>
                  <a:schemeClr val="tx1"/>
                </a:solidFill>
                <a:effectLst/>
                <a:uLnTx/>
                <a:uFillTx/>
                <a:latin typeface="+mn-lt"/>
                <a:ea typeface="+mn-ea"/>
                <a:cs typeface="+mn-cs"/>
              </a:rPr>
              <a:t>Monash</a:t>
            </a:r>
            <a:r>
              <a:rPr kumimoji="0" lang="en-US" sz="1600" b="0" i="0" u="none" strike="noStrike" kern="0" cap="none" spc="0" normalizeH="0" baseline="0" noProof="0" dirty="0" smtClean="0">
                <a:ln>
                  <a:noFill/>
                </a:ln>
                <a:solidFill>
                  <a:schemeClr val="tx1"/>
                </a:solidFill>
                <a:effectLst/>
                <a:uLnTx/>
                <a:uFillTx/>
                <a:latin typeface="+mn-lt"/>
                <a:ea typeface="+mn-ea"/>
                <a:cs typeface="+mn-cs"/>
              </a:rPr>
              <a:t> University </a:t>
            </a:r>
          </a:p>
          <a:p>
            <a:pPr marL="265113" marR="0" lvl="0" indent="-265113" algn="l" defTabSz="914400" rtl="0" eaLnBrk="1" fontAlgn="base" latinLnBrk="0" hangingPunct="1">
              <a:spcBef>
                <a:spcPct val="0"/>
              </a:spcBef>
              <a:spcAft>
                <a:spcPts val="0"/>
              </a:spcAft>
              <a:buClrTx/>
              <a:buSzTx/>
              <a:buFont typeface="Wingdings" charset="2"/>
              <a:buChar char="§"/>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rPr>
              <a:t>Partner Investigators: Professor Anne Gilliland, UCLA, and Adrian Cunningham, National Archives of Australia</a:t>
            </a:r>
          </a:p>
          <a:p>
            <a:pPr marL="265113" indent="-265113" algn="l">
              <a:spcBef>
                <a:spcPts val="1200"/>
              </a:spcBef>
              <a:spcAft>
                <a:spcPts val="600"/>
              </a:spcAft>
            </a:pPr>
            <a:r>
              <a:rPr lang="en-US" sz="1600" b="1" kern="0" dirty="0" smtClean="0">
                <a:solidFill>
                  <a:schemeClr val="accent1">
                    <a:lumMod val="50000"/>
                  </a:schemeClr>
                </a:solidFill>
                <a:latin typeface="+mn-lt"/>
                <a:cs typeface="+mn-cs"/>
              </a:rPr>
              <a:t>Industry Partners</a:t>
            </a:r>
          </a:p>
          <a:p>
            <a:pPr marL="265113" indent="-265113" algn="l">
              <a:spcBef>
                <a:spcPct val="0"/>
              </a:spcBef>
              <a:spcAft>
                <a:spcPts val="0"/>
              </a:spcAft>
              <a:buFont typeface="Wingdings" charset="2"/>
              <a:buChar char="§"/>
              <a:defRPr/>
            </a:pPr>
            <a:r>
              <a:rPr lang="en-US" sz="1600" kern="0" dirty="0" smtClean="0">
                <a:latin typeface="+mn-lt"/>
                <a:cs typeface="+mn-cs"/>
              </a:rPr>
              <a:t>National Archives of Australia</a:t>
            </a:r>
          </a:p>
          <a:p>
            <a:pPr marL="265113" indent="-265113" algn="l">
              <a:spcBef>
                <a:spcPct val="0"/>
              </a:spcBef>
              <a:spcAft>
                <a:spcPts val="0"/>
              </a:spcAft>
              <a:buFont typeface="Wingdings" charset="2"/>
              <a:buChar char="§"/>
              <a:defRPr/>
            </a:pPr>
            <a:r>
              <a:rPr lang="en-US" sz="1600" kern="0" dirty="0" smtClean="0">
                <a:latin typeface="+mn-lt"/>
                <a:cs typeface="+mn-cs"/>
              </a:rPr>
              <a:t>State Records Authority of New South Wales</a:t>
            </a:r>
          </a:p>
          <a:p>
            <a:pPr marL="265113" indent="-265113" algn="l">
              <a:spcBef>
                <a:spcPct val="0"/>
              </a:spcBef>
              <a:spcAft>
                <a:spcPts val="0"/>
              </a:spcAft>
              <a:buFont typeface="Wingdings" charset="2"/>
              <a:buChar char="§"/>
              <a:defRPr/>
            </a:pPr>
            <a:r>
              <a:rPr lang="en-US" sz="1600" kern="0" dirty="0" smtClean="0">
                <a:latin typeface="+mn-lt"/>
                <a:cs typeface="+mn-cs"/>
              </a:rPr>
              <a:t>Australia Society of Archivists, Committee on Descriptive Standards</a:t>
            </a:r>
          </a:p>
          <a:p>
            <a:pPr marL="265113" marR="0" lvl="0" indent="-265113" algn="l" defTabSz="914400" eaLnBrk="1" latinLnBrk="0" hangingPunct="1">
              <a:lnSpc>
                <a:spcPct val="80000"/>
              </a:lnSpc>
              <a:spcBef>
                <a:spcPts val="1200"/>
              </a:spcBef>
              <a:spcAft>
                <a:spcPts val="600"/>
              </a:spcAft>
              <a:buClrTx/>
              <a:buSzTx/>
              <a:buFontTx/>
              <a:buNone/>
              <a:tabLst/>
              <a:defRPr/>
            </a:pPr>
            <a:r>
              <a:rPr lang="en-US" sz="1600" b="1" kern="0" dirty="0" smtClean="0">
                <a:solidFill>
                  <a:schemeClr val="accent1">
                    <a:lumMod val="50000"/>
                  </a:schemeClr>
                </a:solidFill>
                <a:latin typeface="+mn-lt"/>
                <a:cs typeface="+mn-cs"/>
              </a:rPr>
              <a:t>Project Links</a:t>
            </a:r>
          </a:p>
          <a:p>
            <a:pPr marL="265113" marR="0" lvl="0" indent="-265113" algn="l" defTabSz="914400" eaLnBrk="1" latinLnBrk="0" hangingPunct="1">
              <a:spcBef>
                <a:spcPct val="0"/>
              </a:spcBef>
              <a:spcAft>
                <a:spcPts val="0"/>
              </a:spcAft>
              <a:buClrTx/>
              <a:buSzTx/>
              <a:buFont typeface="Wingdings" charset="2"/>
              <a:buChar char="§"/>
              <a:tabLst/>
              <a:defRPr/>
            </a:pPr>
            <a:r>
              <a:rPr lang="en-US" sz="1600" kern="0" dirty="0" smtClean="0">
                <a:latin typeface="+mn-lt"/>
                <a:cs typeface="+mn-cs"/>
              </a:rPr>
              <a:t>InterPARES2 - the MADRAS Metadata Registry</a:t>
            </a:r>
          </a:p>
          <a:p>
            <a:pPr marL="265113" marR="0" lvl="0" indent="-265113" algn="l" defTabSz="914400" eaLnBrk="1" latinLnBrk="0" hangingPunct="1">
              <a:spcBef>
                <a:spcPct val="0"/>
              </a:spcBef>
              <a:spcAft>
                <a:spcPts val="0"/>
              </a:spcAft>
              <a:buClrTx/>
              <a:buSzTx/>
              <a:buFont typeface="Wingdings" charset="2"/>
              <a:buChar char="§"/>
              <a:tabLst/>
              <a:defRPr/>
            </a:pPr>
            <a:r>
              <a:rPr lang="en-US" sz="1600" kern="0" dirty="0" smtClean="0">
                <a:latin typeface="+mn-lt"/>
                <a:cs typeface="+mn-cs"/>
              </a:rPr>
              <a:t>ISO 23081 and IT21/7 – Recordkeeping Metadata Standards </a:t>
            </a:r>
          </a:p>
          <a:p>
            <a:pPr marL="265113" marR="0" lvl="0" indent="-265113" algn="l" defTabSz="914400" eaLnBrk="1" latinLnBrk="0" hangingPunct="1">
              <a:spcBef>
                <a:spcPct val="0"/>
              </a:spcBef>
              <a:spcAft>
                <a:spcPts val="0"/>
              </a:spcAft>
              <a:buClrTx/>
              <a:buSzTx/>
              <a:buFont typeface="Wingdings" charset="2"/>
              <a:buChar char="§"/>
              <a:tabLst/>
              <a:defRPr/>
            </a:pPr>
            <a:r>
              <a:rPr lang="en-US" sz="1600" kern="0" dirty="0" smtClean="0">
                <a:latin typeface="+mn-lt"/>
                <a:cs typeface="+mn-cs"/>
              </a:rPr>
              <a:t>NAA Redevelopment of Commonwealth Recordkeeping Metadata Standard</a:t>
            </a:r>
          </a:p>
          <a:p>
            <a:pPr marL="265113" marR="0" lvl="0" indent="-265113" algn="l" defTabSz="914400" rtl="0" eaLnBrk="1" fontAlgn="base" latinLnBrk="0" hangingPunct="1">
              <a:lnSpc>
                <a:spcPct val="80000"/>
              </a:lnSpc>
              <a:spcBef>
                <a:spcPct val="0"/>
              </a:spcBef>
              <a:spcAft>
                <a:spcPts val="1200"/>
              </a:spcAft>
              <a:buClrTx/>
              <a:buSzTx/>
              <a:buFont typeface="Wingdings" charset="2"/>
              <a:buChar char="§"/>
              <a:tabLst/>
              <a:defRPr/>
            </a:pPr>
            <a:endParaRPr kumimoji="0" lang="en-US" sz="1600" b="0" i="0" u="none" strike="noStrike" kern="0" cap="none" spc="0" normalizeH="0" baseline="0" noProof="0" dirty="0">
              <a:ln>
                <a:noFill/>
              </a:ln>
              <a:solidFill>
                <a:schemeClr val="tx1"/>
              </a:solidFill>
              <a:effectLst/>
              <a:uLnTx/>
              <a:uFillTx/>
              <a:latin typeface="+mn-lt"/>
              <a:ea typeface="+mn-ea"/>
              <a:cs typeface="+mn-cs"/>
            </a:endParaRPr>
          </a:p>
        </p:txBody>
      </p:sp>
      <p:sp>
        <p:nvSpPr>
          <p:cNvPr id="14" name="Rectangle 9"/>
          <p:cNvSpPr>
            <a:spLocks noChangeArrowheads="1"/>
          </p:cNvSpPr>
          <p:nvPr/>
        </p:nvSpPr>
        <p:spPr bwMode="auto">
          <a:xfrm>
            <a:off x="5580112" y="5805264"/>
            <a:ext cx="3203848" cy="523220"/>
          </a:xfrm>
          <a:prstGeom prst="rect">
            <a:avLst/>
          </a:prstGeom>
          <a:noFill/>
          <a:ln w="9525">
            <a:noFill/>
            <a:miter lim="800000"/>
            <a:headEnd/>
            <a:tailEnd/>
          </a:ln>
          <a:effectLst/>
        </p:spPr>
        <p:txBody>
          <a:bodyPr wrap="square">
            <a:spAutoFit/>
          </a:bodyPr>
          <a:lstStyle/>
          <a:p>
            <a:r>
              <a:rPr lang="en-US" b="1" dirty="0">
                <a:solidFill>
                  <a:srgbClr val="00528B"/>
                </a:solidFill>
                <a:hlinkClick r:id="rId8"/>
              </a:rPr>
              <a:t>http://www.infotech.monash.edu.au/research/groups/rcrg/crkm</a:t>
            </a:r>
            <a:endParaRPr lang="en-AU" b="1" dirty="0">
              <a:solidFill>
                <a:srgbClr val="00528B"/>
              </a:solidFill>
            </a:endParaRPr>
          </a:p>
        </p:txBody>
      </p:sp>
    </p:spTree>
  </p:cSld>
  <p:clrMapOvr>
    <a:masterClrMapping/>
  </p:clrMapOvr>
  <p:transition>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588714" y="3505547"/>
            <a:ext cx="1468437" cy="641350"/>
          </a:xfrm>
          <a:prstGeom prst="rect">
            <a:avLst/>
          </a:prstGeom>
          <a:solidFill>
            <a:schemeClr val="accent1">
              <a:lumMod val="40000"/>
              <a:lumOff val="6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Desktop Applications</a:t>
            </a:r>
          </a:p>
        </p:txBody>
      </p:sp>
      <p:sp>
        <p:nvSpPr>
          <p:cNvPr id="235523" name="Text Box 3"/>
          <p:cNvSpPr txBox="1">
            <a:spLocks noChangeArrowheads="1"/>
          </p:cNvSpPr>
          <p:nvPr/>
        </p:nvSpPr>
        <p:spPr bwMode="auto">
          <a:xfrm>
            <a:off x="577601" y="4562822"/>
            <a:ext cx="1468438" cy="641350"/>
          </a:xfrm>
          <a:prstGeom prst="rect">
            <a:avLst/>
          </a:prstGeom>
          <a:solidFill>
            <a:schemeClr val="accent1">
              <a:lumMod val="40000"/>
              <a:lumOff val="6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Business Systems</a:t>
            </a:r>
          </a:p>
        </p:txBody>
      </p:sp>
      <p:cxnSp>
        <p:nvCxnSpPr>
          <p:cNvPr id="235524" name="AutoShape 4"/>
          <p:cNvCxnSpPr>
            <a:cxnSpLocks noChangeShapeType="1"/>
            <a:endCxn id="235525" idx="1"/>
          </p:cNvCxnSpPr>
          <p:nvPr/>
        </p:nvCxnSpPr>
        <p:spPr bwMode="auto">
          <a:xfrm rot="16200000">
            <a:off x="3174751" y="2502247"/>
            <a:ext cx="1384300" cy="787400"/>
          </a:xfrm>
          <a:prstGeom prst="bentConnector2">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sp>
        <p:nvSpPr>
          <p:cNvPr id="235525" name="Text Box 5"/>
          <p:cNvSpPr txBox="1">
            <a:spLocks noChangeArrowheads="1"/>
          </p:cNvSpPr>
          <p:nvPr/>
        </p:nvSpPr>
        <p:spPr bwMode="auto">
          <a:xfrm>
            <a:off x="4260601" y="2019647"/>
            <a:ext cx="2960688" cy="366712"/>
          </a:xfrm>
          <a:prstGeom prst="rect">
            <a:avLst/>
          </a:prstGeom>
          <a:solidFill>
            <a:schemeClr val="accent1">
              <a:lumMod val="40000"/>
              <a:lumOff val="6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Web Management System</a:t>
            </a:r>
          </a:p>
        </p:txBody>
      </p:sp>
      <p:sp>
        <p:nvSpPr>
          <p:cNvPr id="59" name="Title 58"/>
          <p:cNvSpPr>
            <a:spLocks noGrp="1"/>
          </p:cNvSpPr>
          <p:nvPr>
            <p:ph type="title"/>
          </p:nvPr>
        </p:nvSpPr>
        <p:spPr/>
        <p:txBody>
          <a:bodyPr/>
          <a:lstStyle/>
          <a:p>
            <a:r>
              <a:rPr lang="en-US" sz="28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Implementing Recordkeeping Metadata</a:t>
            </a:r>
            <a:br>
              <a:rPr lang="en-US" sz="28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en-AU" sz="2800" dirty="0"/>
          </a:p>
        </p:txBody>
      </p:sp>
      <p:sp>
        <p:nvSpPr>
          <p:cNvPr id="56" name="Date Placeholder 3"/>
          <p:cNvSpPr>
            <a:spLocks noGrp="1"/>
          </p:cNvSpPr>
          <p:nvPr>
            <p:ph type="dt" sz="half" idx="10"/>
          </p:nvPr>
        </p:nvSpPr>
        <p:spPr/>
        <p:txBody>
          <a:bodyPr/>
          <a:lstStyle/>
          <a:p>
            <a:r>
              <a:rPr lang="en-AU" dirty="0" smtClean="0"/>
              <a:t>23 September 2011</a:t>
            </a:r>
            <a:endParaRPr lang="en-AU" dirty="0"/>
          </a:p>
        </p:txBody>
      </p:sp>
      <p:sp>
        <p:nvSpPr>
          <p:cNvPr id="57" name="Slide Number Placeholder 5"/>
          <p:cNvSpPr>
            <a:spLocks noGrp="1"/>
          </p:cNvSpPr>
          <p:nvPr>
            <p:ph type="sldNum" sz="quarter" idx="12"/>
          </p:nvPr>
        </p:nvSpPr>
        <p:spPr/>
        <p:txBody>
          <a:bodyPr/>
          <a:lstStyle/>
          <a:p>
            <a:fld id="{A2E54AD0-1884-4990-B956-5BCF44614A12}" type="slidenum">
              <a:rPr lang="en-AU" smtClean="0"/>
              <a:pPr/>
              <a:t>3</a:t>
            </a:fld>
            <a:endParaRPr lang="en-AU"/>
          </a:p>
        </p:txBody>
      </p:sp>
      <p:sp>
        <p:nvSpPr>
          <p:cNvPr id="235527" name="Text Box 7"/>
          <p:cNvSpPr txBox="1">
            <a:spLocks noChangeArrowheads="1"/>
          </p:cNvSpPr>
          <p:nvPr/>
        </p:nvSpPr>
        <p:spPr bwMode="auto">
          <a:xfrm>
            <a:off x="2630239" y="3369022"/>
            <a:ext cx="1546225" cy="915987"/>
          </a:xfrm>
          <a:prstGeom prst="rect">
            <a:avLst/>
          </a:prstGeom>
          <a:solidFill>
            <a:schemeClr val="accent2"/>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Records Management Application</a:t>
            </a:r>
          </a:p>
        </p:txBody>
      </p:sp>
      <p:sp>
        <p:nvSpPr>
          <p:cNvPr id="235528" name="Text Box 8"/>
          <p:cNvSpPr txBox="1">
            <a:spLocks noChangeArrowheads="1"/>
          </p:cNvSpPr>
          <p:nvPr/>
        </p:nvSpPr>
        <p:spPr bwMode="auto">
          <a:xfrm>
            <a:off x="4770189" y="3457683"/>
            <a:ext cx="1955800" cy="738664"/>
          </a:xfrm>
          <a:prstGeom prst="rect">
            <a:avLst/>
          </a:prstGeom>
          <a:solidFill>
            <a:schemeClr val="accent2"/>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dirty="0">
                <a:solidFill>
                  <a:schemeClr val="bg1"/>
                </a:solidFill>
              </a:rPr>
              <a:t>Archival </a:t>
            </a:r>
            <a:r>
              <a:rPr lang="en-US" dirty="0" smtClean="0">
                <a:solidFill>
                  <a:schemeClr val="bg1"/>
                </a:solidFill>
              </a:rPr>
              <a:t/>
            </a:r>
            <a:br>
              <a:rPr lang="en-US" dirty="0" smtClean="0">
                <a:solidFill>
                  <a:schemeClr val="bg1"/>
                </a:solidFill>
              </a:rPr>
            </a:br>
            <a:r>
              <a:rPr lang="en-US" dirty="0" smtClean="0">
                <a:solidFill>
                  <a:schemeClr val="bg1"/>
                </a:solidFill>
              </a:rPr>
              <a:t>Management </a:t>
            </a:r>
            <a:r>
              <a:rPr lang="en-US" dirty="0">
                <a:solidFill>
                  <a:schemeClr val="bg1"/>
                </a:solidFill>
              </a:rPr>
              <a:t>Application</a:t>
            </a:r>
          </a:p>
        </p:txBody>
      </p:sp>
      <p:cxnSp>
        <p:nvCxnSpPr>
          <p:cNvPr id="235529" name="AutoShape 9"/>
          <p:cNvCxnSpPr>
            <a:cxnSpLocks noChangeShapeType="1"/>
            <a:stCxn id="235527" idx="3"/>
            <a:endCxn id="235528" idx="1"/>
          </p:cNvCxnSpPr>
          <p:nvPr/>
        </p:nvCxnSpPr>
        <p:spPr bwMode="auto">
          <a:xfrm flipV="1">
            <a:off x="4176464" y="3827015"/>
            <a:ext cx="593725" cy="1"/>
          </a:xfrm>
          <a:prstGeom prst="straightConnector1">
            <a:avLst/>
          </a:prstGeom>
          <a:noFill/>
          <a:ln w="9525">
            <a:solidFill>
              <a:schemeClr val="tx1"/>
            </a:solidFill>
            <a:round/>
            <a:headEnd/>
            <a:tailEnd type="triangle" w="med" len="med"/>
          </a:ln>
          <a:effectLst>
            <a:outerShdw blurRad="50800" dist="38100" dir="2700000" algn="tl" rotWithShape="0">
              <a:prstClr val="black">
                <a:alpha val="40000"/>
              </a:prstClr>
            </a:outerShdw>
          </a:effectLst>
        </p:spPr>
      </p:cxnSp>
      <p:sp>
        <p:nvSpPr>
          <p:cNvPr id="235530" name="Text Box 10"/>
          <p:cNvSpPr txBox="1">
            <a:spLocks noChangeArrowheads="1"/>
          </p:cNvSpPr>
          <p:nvPr/>
        </p:nvSpPr>
        <p:spPr bwMode="auto">
          <a:xfrm>
            <a:off x="7351464" y="3499197"/>
            <a:ext cx="1397000" cy="641350"/>
          </a:xfrm>
          <a:prstGeom prst="rect">
            <a:avLst/>
          </a:prstGeom>
          <a:solidFill>
            <a:schemeClr val="accent1">
              <a:lumMod val="60000"/>
              <a:lumOff val="4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Subject Portals</a:t>
            </a:r>
          </a:p>
        </p:txBody>
      </p:sp>
      <p:sp>
        <p:nvSpPr>
          <p:cNvPr id="235531" name="Text Box 11"/>
          <p:cNvSpPr txBox="1">
            <a:spLocks noChangeArrowheads="1"/>
          </p:cNvSpPr>
          <p:nvPr/>
        </p:nvSpPr>
        <p:spPr bwMode="auto">
          <a:xfrm>
            <a:off x="7348289" y="4497734"/>
            <a:ext cx="1397000" cy="641350"/>
          </a:xfrm>
          <a:prstGeom prst="rect">
            <a:avLst/>
          </a:prstGeom>
          <a:solidFill>
            <a:schemeClr val="accent1">
              <a:lumMod val="60000"/>
              <a:lumOff val="4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Community Archives</a:t>
            </a:r>
          </a:p>
        </p:txBody>
      </p:sp>
      <p:sp>
        <p:nvSpPr>
          <p:cNvPr id="235532" name="Text Box 12"/>
          <p:cNvSpPr txBox="1">
            <a:spLocks noChangeArrowheads="1"/>
          </p:cNvSpPr>
          <p:nvPr/>
        </p:nvSpPr>
        <p:spPr bwMode="auto">
          <a:xfrm>
            <a:off x="7348289" y="2580034"/>
            <a:ext cx="1397000" cy="641350"/>
          </a:xfrm>
          <a:prstGeom prst="rect">
            <a:avLst/>
          </a:prstGeom>
          <a:solidFill>
            <a:schemeClr val="accent1">
              <a:lumMod val="60000"/>
              <a:lumOff val="4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Archival Gateways</a:t>
            </a:r>
          </a:p>
        </p:txBody>
      </p:sp>
      <p:cxnSp>
        <p:nvCxnSpPr>
          <p:cNvPr id="235533" name="AutoShape 13"/>
          <p:cNvCxnSpPr>
            <a:cxnSpLocks noChangeShapeType="1"/>
            <a:stCxn id="235528" idx="3"/>
            <a:endCxn id="235530" idx="1"/>
          </p:cNvCxnSpPr>
          <p:nvPr/>
        </p:nvCxnSpPr>
        <p:spPr bwMode="auto">
          <a:xfrm flipV="1">
            <a:off x="6725989" y="3819872"/>
            <a:ext cx="625475" cy="7143"/>
          </a:xfrm>
          <a:prstGeom prst="bentConnector3">
            <a:avLst>
              <a:gd name="adj1" fmla="val 50000"/>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cxnSp>
        <p:nvCxnSpPr>
          <p:cNvPr id="235534" name="AutoShape 14"/>
          <p:cNvCxnSpPr>
            <a:cxnSpLocks noChangeShapeType="1"/>
            <a:stCxn id="235532" idx="1"/>
            <a:endCxn id="235528" idx="3"/>
          </p:cNvCxnSpPr>
          <p:nvPr/>
        </p:nvCxnSpPr>
        <p:spPr bwMode="auto">
          <a:xfrm rot="10800000" flipV="1">
            <a:off x="6725989" y="2900709"/>
            <a:ext cx="622300" cy="926306"/>
          </a:xfrm>
          <a:prstGeom prst="bentConnector3">
            <a:avLst>
              <a:gd name="adj1" fmla="val 50000"/>
            </a:avLst>
          </a:prstGeom>
          <a:noFill/>
          <a:ln w="9525">
            <a:solidFill>
              <a:schemeClr val="tx1"/>
            </a:solidFill>
            <a:miter lim="800000"/>
            <a:headEnd type="triangle" w="med" len="med"/>
            <a:tailEnd/>
          </a:ln>
          <a:effectLst>
            <a:outerShdw blurRad="50800" dist="38100" dir="2700000" algn="tl" rotWithShape="0">
              <a:prstClr val="black">
                <a:alpha val="40000"/>
              </a:prstClr>
            </a:outerShdw>
          </a:effectLst>
        </p:spPr>
      </p:cxnSp>
      <p:cxnSp>
        <p:nvCxnSpPr>
          <p:cNvPr id="235535" name="AutoShape 15"/>
          <p:cNvCxnSpPr>
            <a:cxnSpLocks noChangeShapeType="1"/>
            <a:stCxn id="235531" idx="1"/>
            <a:endCxn id="235528" idx="3"/>
          </p:cNvCxnSpPr>
          <p:nvPr/>
        </p:nvCxnSpPr>
        <p:spPr bwMode="auto">
          <a:xfrm rot="10800000">
            <a:off x="6725989" y="3827015"/>
            <a:ext cx="622300" cy="991394"/>
          </a:xfrm>
          <a:prstGeom prst="bentConnector3">
            <a:avLst>
              <a:gd name="adj1" fmla="val 50000"/>
            </a:avLst>
          </a:prstGeom>
          <a:noFill/>
          <a:ln w="9525">
            <a:solidFill>
              <a:schemeClr val="tx1"/>
            </a:solidFill>
            <a:miter lim="800000"/>
            <a:headEnd type="triangle" w="med" len="med"/>
            <a:tailEnd/>
          </a:ln>
          <a:effectLst>
            <a:outerShdw blurRad="50800" dist="38100" dir="2700000" algn="tl" rotWithShape="0">
              <a:prstClr val="black">
                <a:alpha val="40000"/>
              </a:prstClr>
            </a:outerShdw>
          </a:effectLst>
        </p:spPr>
      </p:cxnSp>
      <p:cxnSp>
        <p:nvCxnSpPr>
          <p:cNvPr id="235536" name="AutoShape 16"/>
          <p:cNvCxnSpPr>
            <a:cxnSpLocks noChangeShapeType="1"/>
            <a:stCxn id="235523" idx="3"/>
            <a:endCxn id="235527" idx="2"/>
          </p:cNvCxnSpPr>
          <p:nvPr/>
        </p:nvCxnSpPr>
        <p:spPr bwMode="auto">
          <a:xfrm flipV="1">
            <a:off x="2046039" y="4285009"/>
            <a:ext cx="1357313" cy="598488"/>
          </a:xfrm>
          <a:prstGeom prst="bentConnector2">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cxnSp>
        <p:nvCxnSpPr>
          <p:cNvPr id="235537" name="AutoShape 17"/>
          <p:cNvCxnSpPr>
            <a:cxnSpLocks noChangeShapeType="1"/>
            <a:stCxn id="235522" idx="3"/>
            <a:endCxn id="235527" idx="1"/>
          </p:cNvCxnSpPr>
          <p:nvPr/>
        </p:nvCxnSpPr>
        <p:spPr bwMode="auto">
          <a:xfrm>
            <a:off x="2057151" y="3826222"/>
            <a:ext cx="573088" cy="794"/>
          </a:xfrm>
          <a:prstGeom prst="straightConnector1">
            <a:avLst/>
          </a:prstGeom>
          <a:noFill/>
          <a:ln w="9525">
            <a:solidFill>
              <a:schemeClr val="tx1"/>
            </a:solidFill>
            <a:round/>
            <a:headEnd/>
            <a:tailEnd type="triangle" w="med" len="med"/>
          </a:ln>
          <a:effectLst>
            <a:outerShdw blurRad="50800" dist="38100" dir="2700000" algn="tl" rotWithShape="0">
              <a:prstClr val="black">
                <a:alpha val="40000"/>
              </a:prstClr>
            </a:outerShdw>
          </a:effectLst>
        </p:spPr>
      </p:cxnSp>
      <p:sp>
        <p:nvSpPr>
          <p:cNvPr id="235538" name="Text Box 18"/>
          <p:cNvSpPr txBox="1">
            <a:spLocks noChangeArrowheads="1"/>
          </p:cNvSpPr>
          <p:nvPr/>
        </p:nvSpPr>
        <p:spPr bwMode="auto">
          <a:xfrm>
            <a:off x="588714" y="2646709"/>
            <a:ext cx="1468437" cy="366713"/>
          </a:xfrm>
          <a:prstGeom prst="rect">
            <a:avLst/>
          </a:prstGeom>
          <a:solidFill>
            <a:schemeClr val="accent1">
              <a:lumMod val="40000"/>
              <a:lumOff val="60000"/>
            </a:schemeClr>
          </a:solidFill>
          <a:ln w="9525">
            <a:no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en-US">
                <a:solidFill>
                  <a:schemeClr val="bg1"/>
                </a:solidFill>
              </a:rPr>
              <a:t>Email</a:t>
            </a:r>
          </a:p>
        </p:txBody>
      </p:sp>
      <p:cxnSp>
        <p:nvCxnSpPr>
          <p:cNvPr id="235539" name="AutoShape 19"/>
          <p:cNvCxnSpPr>
            <a:cxnSpLocks noChangeShapeType="1"/>
            <a:stCxn id="235538" idx="3"/>
            <a:endCxn id="235527" idx="0"/>
          </p:cNvCxnSpPr>
          <p:nvPr/>
        </p:nvCxnSpPr>
        <p:spPr bwMode="auto">
          <a:xfrm>
            <a:off x="2057151" y="2830066"/>
            <a:ext cx="1346201" cy="538956"/>
          </a:xfrm>
          <a:prstGeom prst="bentConnector2">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cxnSp>
        <p:nvCxnSpPr>
          <p:cNvPr id="235540" name="AutoShape 20"/>
          <p:cNvCxnSpPr>
            <a:cxnSpLocks noChangeShapeType="1"/>
            <a:stCxn id="235528" idx="0"/>
            <a:endCxn id="235525" idx="2"/>
          </p:cNvCxnSpPr>
          <p:nvPr/>
        </p:nvCxnSpPr>
        <p:spPr bwMode="auto">
          <a:xfrm rot="16200000" flipV="1">
            <a:off x="5208855" y="2918449"/>
            <a:ext cx="1071324" cy="7144"/>
          </a:xfrm>
          <a:prstGeom prst="straightConnector1">
            <a:avLst/>
          </a:prstGeom>
          <a:noFill/>
          <a:ln w="9525">
            <a:solidFill>
              <a:schemeClr val="tx1"/>
            </a:solidFill>
            <a:round/>
            <a:headEnd/>
            <a:tailEnd type="triangle" w="med" len="med"/>
          </a:ln>
          <a:effectLst>
            <a:outerShdw blurRad="50800" dist="38100" dir="2700000" algn="tl" rotWithShape="0">
              <a:prstClr val="black">
                <a:alpha val="40000"/>
              </a:prstClr>
            </a:outerShdw>
          </a:effectLst>
        </p:spPr>
      </p:cxnSp>
      <p:sp>
        <p:nvSpPr>
          <p:cNvPr id="235541" name="AutoShape 21"/>
          <p:cNvSpPr>
            <a:spLocks noChangeArrowheads="1"/>
          </p:cNvSpPr>
          <p:nvPr/>
        </p:nvSpPr>
        <p:spPr bwMode="auto">
          <a:xfrm>
            <a:off x="2777876" y="3665884"/>
            <a:ext cx="1201738" cy="366713"/>
          </a:xfrm>
          <a:prstGeom prst="foldedCorner">
            <a:avLst>
              <a:gd name="adj" fmla="val 12500"/>
            </a:avLst>
          </a:prstGeom>
          <a:solidFill>
            <a:srgbClr val="CCFFFF"/>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Schema</a:t>
            </a:r>
          </a:p>
        </p:txBody>
      </p:sp>
      <p:sp>
        <p:nvSpPr>
          <p:cNvPr id="235542" name="AutoShape 22"/>
          <p:cNvSpPr>
            <a:spLocks noChangeArrowheads="1"/>
          </p:cNvSpPr>
          <p:nvPr/>
        </p:nvSpPr>
        <p:spPr bwMode="auto">
          <a:xfrm>
            <a:off x="698251" y="4740622"/>
            <a:ext cx="1201738" cy="366712"/>
          </a:xfrm>
          <a:prstGeom prst="foldedCorner">
            <a:avLst>
              <a:gd name="adj" fmla="val 12500"/>
            </a:avLst>
          </a:prstGeom>
          <a:solidFill>
            <a:srgbClr val="CCFFFF"/>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Schema</a:t>
            </a:r>
          </a:p>
        </p:txBody>
      </p:sp>
      <p:sp>
        <p:nvSpPr>
          <p:cNvPr id="235543" name="AutoShape 23"/>
          <p:cNvSpPr>
            <a:spLocks noChangeArrowheads="1"/>
          </p:cNvSpPr>
          <p:nvPr/>
        </p:nvSpPr>
        <p:spPr bwMode="auto">
          <a:xfrm>
            <a:off x="709364" y="2641947"/>
            <a:ext cx="1201737" cy="366712"/>
          </a:xfrm>
          <a:prstGeom prst="foldedCorner">
            <a:avLst>
              <a:gd name="adj" fmla="val 12500"/>
            </a:avLst>
          </a:prstGeom>
          <a:solidFill>
            <a:srgbClr val="CCFFFF"/>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Schema</a:t>
            </a:r>
          </a:p>
        </p:txBody>
      </p:sp>
      <p:sp>
        <p:nvSpPr>
          <p:cNvPr id="235544" name="AutoShape 24"/>
          <p:cNvSpPr>
            <a:spLocks noChangeArrowheads="1"/>
          </p:cNvSpPr>
          <p:nvPr/>
        </p:nvSpPr>
        <p:spPr bwMode="auto">
          <a:xfrm>
            <a:off x="4847976" y="1994247"/>
            <a:ext cx="1201738" cy="366712"/>
          </a:xfrm>
          <a:prstGeom prst="foldedCorner">
            <a:avLst>
              <a:gd name="adj" fmla="val 12500"/>
            </a:avLst>
          </a:prstGeom>
          <a:solidFill>
            <a:srgbClr val="CCFFFF"/>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Schema</a:t>
            </a:r>
          </a:p>
        </p:txBody>
      </p:sp>
      <p:sp>
        <p:nvSpPr>
          <p:cNvPr id="235545" name="AutoShape 25"/>
          <p:cNvSpPr>
            <a:spLocks noChangeArrowheads="1"/>
          </p:cNvSpPr>
          <p:nvPr/>
        </p:nvSpPr>
        <p:spPr bwMode="auto">
          <a:xfrm>
            <a:off x="5019426" y="3594447"/>
            <a:ext cx="1201738" cy="366712"/>
          </a:xfrm>
          <a:prstGeom prst="foldedCorner">
            <a:avLst>
              <a:gd name="adj" fmla="val 12500"/>
            </a:avLst>
          </a:prstGeom>
          <a:solidFill>
            <a:srgbClr val="CCFFFF"/>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Schema</a:t>
            </a:r>
          </a:p>
        </p:txBody>
      </p:sp>
      <p:sp>
        <p:nvSpPr>
          <p:cNvPr id="235546" name="AutoShape 26"/>
          <p:cNvSpPr>
            <a:spLocks noChangeArrowheads="1"/>
          </p:cNvSpPr>
          <p:nvPr/>
        </p:nvSpPr>
        <p:spPr bwMode="auto">
          <a:xfrm>
            <a:off x="7500689" y="3576984"/>
            <a:ext cx="1201737" cy="366713"/>
          </a:xfrm>
          <a:prstGeom prst="foldedCorner">
            <a:avLst>
              <a:gd name="adj" fmla="val 12500"/>
            </a:avLst>
          </a:prstGeom>
          <a:solidFill>
            <a:srgbClr val="CCFFFF"/>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Schema</a:t>
            </a:r>
          </a:p>
        </p:txBody>
      </p:sp>
      <p:sp>
        <p:nvSpPr>
          <p:cNvPr id="235547" name="AutoShape 27"/>
          <p:cNvSpPr>
            <a:spLocks noChangeArrowheads="1"/>
          </p:cNvSpPr>
          <p:nvPr/>
        </p:nvSpPr>
        <p:spPr bwMode="auto">
          <a:xfrm>
            <a:off x="2090489" y="4696172"/>
            <a:ext cx="1370012" cy="366712"/>
          </a:xfrm>
          <a:prstGeom prst="foldedCorner">
            <a:avLst>
              <a:gd name="adj" fmla="val 12500"/>
            </a:avLst>
          </a:prstGeom>
          <a:solidFill>
            <a:schemeClr val="bg1"/>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Crosswalk</a:t>
            </a:r>
          </a:p>
        </p:txBody>
      </p:sp>
      <p:sp>
        <p:nvSpPr>
          <p:cNvPr id="235548" name="AutoShape 28"/>
          <p:cNvSpPr>
            <a:spLocks noChangeArrowheads="1"/>
          </p:cNvSpPr>
          <p:nvPr/>
        </p:nvSpPr>
        <p:spPr bwMode="auto">
          <a:xfrm>
            <a:off x="2715964" y="2522884"/>
            <a:ext cx="1370012" cy="366713"/>
          </a:xfrm>
          <a:prstGeom prst="foldedCorner">
            <a:avLst>
              <a:gd name="adj" fmla="val 12500"/>
            </a:avLst>
          </a:prstGeom>
          <a:solidFill>
            <a:schemeClr val="bg1"/>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Crosswalk</a:t>
            </a:r>
          </a:p>
        </p:txBody>
      </p:sp>
      <p:cxnSp>
        <p:nvCxnSpPr>
          <p:cNvPr id="235549" name="AutoShape 29"/>
          <p:cNvCxnSpPr>
            <a:cxnSpLocks noChangeShapeType="1"/>
            <a:stCxn id="235523" idx="2"/>
            <a:endCxn id="235575" idx="2"/>
          </p:cNvCxnSpPr>
          <p:nvPr/>
        </p:nvCxnSpPr>
        <p:spPr bwMode="auto">
          <a:xfrm rot="16200000" flipH="1">
            <a:off x="3059658" y="3457128"/>
            <a:ext cx="646112" cy="4140200"/>
          </a:xfrm>
          <a:prstGeom prst="bentConnector3">
            <a:avLst>
              <a:gd name="adj1" fmla="val 135380"/>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cxnSp>
        <p:nvCxnSpPr>
          <p:cNvPr id="235550" name="AutoShape 30"/>
          <p:cNvCxnSpPr>
            <a:cxnSpLocks noChangeShapeType="1"/>
            <a:stCxn id="235575" idx="0"/>
            <a:endCxn id="235527" idx="2"/>
          </p:cNvCxnSpPr>
          <p:nvPr/>
        </p:nvCxnSpPr>
        <p:spPr bwMode="auto">
          <a:xfrm rot="16200000" flipV="1">
            <a:off x="3966121" y="3722241"/>
            <a:ext cx="923925" cy="2049462"/>
          </a:xfrm>
          <a:prstGeom prst="bentConnector3">
            <a:avLst>
              <a:gd name="adj1" fmla="val 50000"/>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cxnSp>
        <p:nvCxnSpPr>
          <p:cNvPr id="235551" name="AutoShape 31"/>
          <p:cNvCxnSpPr>
            <a:cxnSpLocks noChangeShapeType="1"/>
            <a:stCxn id="235522" idx="3"/>
            <a:endCxn id="235575" idx="1"/>
          </p:cNvCxnSpPr>
          <p:nvPr/>
        </p:nvCxnSpPr>
        <p:spPr bwMode="auto">
          <a:xfrm>
            <a:off x="2057151" y="3826222"/>
            <a:ext cx="2546350" cy="1703387"/>
          </a:xfrm>
          <a:prstGeom prst="bentConnector3">
            <a:avLst>
              <a:gd name="adj1" fmla="val 5796"/>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cxnSp>
        <p:nvCxnSpPr>
          <p:cNvPr id="235552" name="AutoShape 32"/>
          <p:cNvCxnSpPr>
            <a:cxnSpLocks noChangeShapeType="1"/>
            <a:stCxn id="235538" idx="3"/>
          </p:cNvCxnSpPr>
          <p:nvPr/>
        </p:nvCxnSpPr>
        <p:spPr bwMode="auto">
          <a:xfrm>
            <a:off x="2057151" y="2830859"/>
            <a:ext cx="2547938" cy="2516188"/>
          </a:xfrm>
          <a:prstGeom prst="bentConnector3">
            <a:avLst>
              <a:gd name="adj1" fmla="val 15574"/>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p:spPr>
      </p:cxnSp>
      <p:cxnSp>
        <p:nvCxnSpPr>
          <p:cNvPr id="235553" name="AutoShape 33"/>
          <p:cNvCxnSpPr>
            <a:cxnSpLocks noChangeShapeType="1"/>
            <a:stCxn id="235528" idx="2"/>
          </p:cNvCxnSpPr>
          <p:nvPr/>
        </p:nvCxnSpPr>
        <p:spPr bwMode="auto">
          <a:xfrm rot="5400000">
            <a:off x="5247354" y="4693910"/>
            <a:ext cx="998299" cy="3173"/>
          </a:xfrm>
          <a:prstGeom prst="straightConnector1">
            <a:avLst/>
          </a:prstGeom>
          <a:noFill/>
          <a:ln w="9525">
            <a:solidFill>
              <a:schemeClr val="tx1"/>
            </a:solidFill>
            <a:round/>
            <a:headEnd type="triangle" w="med" len="med"/>
            <a:tailEnd/>
          </a:ln>
          <a:effectLst>
            <a:outerShdw blurRad="50800" dist="38100" dir="2700000" algn="tl" rotWithShape="0">
              <a:prstClr val="black">
                <a:alpha val="40000"/>
              </a:prstClr>
            </a:outerShdw>
          </a:effectLst>
        </p:spPr>
      </p:cxnSp>
      <p:sp>
        <p:nvSpPr>
          <p:cNvPr id="235554" name="AutoShape 34"/>
          <p:cNvSpPr>
            <a:spLocks noChangeArrowheads="1"/>
          </p:cNvSpPr>
          <p:nvPr/>
        </p:nvSpPr>
        <p:spPr bwMode="auto">
          <a:xfrm>
            <a:off x="3817689" y="3569047"/>
            <a:ext cx="1370012" cy="366712"/>
          </a:xfrm>
          <a:prstGeom prst="foldedCorner">
            <a:avLst>
              <a:gd name="adj" fmla="val 12500"/>
            </a:avLst>
          </a:prstGeom>
          <a:solidFill>
            <a:schemeClr val="bg1"/>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Crosswalk</a:t>
            </a:r>
          </a:p>
        </p:txBody>
      </p:sp>
      <p:sp>
        <p:nvSpPr>
          <p:cNvPr id="235555" name="AutoShape 35"/>
          <p:cNvSpPr>
            <a:spLocks noChangeArrowheads="1"/>
          </p:cNvSpPr>
          <p:nvPr/>
        </p:nvSpPr>
        <p:spPr bwMode="auto">
          <a:xfrm>
            <a:off x="6298951" y="3569047"/>
            <a:ext cx="1370013" cy="366712"/>
          </a:xfrm>
          <a:prstGeom prst="foldedCorner">
            <a:avLst>
              <a:gd name="adj" fmla="val 12500"/>
            </a:avLst>
          </a:prstGeom>
          <a:solidFill>
            <a:schemeClr val="bg1"/>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Crosswalk</a:t>
            </a:r>
          </a:p>
        </p:txBody>
      </p:sp>
      <p:sp>
        <p:nvSpPr>
          <p:cNvPr id="235556" name="AutoShape 36"/>
          <p:cNvSpPr>
            <a:spLocks noChangeArrowheads="1"/>
          </p:cNvSpPr>
          <p:nvPr/>
        </p:nvSpPr>
        <p:spPr bwMode="auto">
          <a:xfrm>
            <a:off x="726826" y="3651597"/>
            <a:ext cx="1201738" cy="366712"/>
          </a:xfrm>
          <a:prstGeom prst="foldedCorner">
            <a:avLst>
              <a:gd name="adj" fmla="val 12500"/>
            </a:avLst>
          </a:prstGeom>
          <a:solidFill>
            <a:srgbClr val="CCFFFF"/>
          </a:solidFill>
          <a:ln w="3175">
            <a:solidFill>
              <a:schemeClr val="tx1"/>
            </a:solidFill>
            <a:round/>
            <a:headEnd/>
            <a:tailEnd/>
          </a:ln>
          <a:effectLst>
            <a:outerShdw blurRad="50800" dist="38100" dir="2700000" algn="tl" rotWithShape="0">
              <a:prstClr val="black">
                <a:alpha val="40000"/>
              </a:prstClr>
            </a:outerShdw>
          </a:effectLst>
        </p:spPr>
        <p:txBody>
          <a:bodyPr anchor="ctr">
            <a:spAutoFit/>
          </a:bodyPr>
          <a:lstStyle/>
          <a:p>
            <a:pPr algn="ctr">
              <a:spcBef>
                <a:spcPct val="50000"/>
              </a:spcBef>
            </a:pPr>
            <a:r>
              <a:rPr lang="en-AU" sz="1600"/>
              <a:t>Schema</a:t>
            </a:r>
          </a:p>
        </p:txBody>
      </p:sp>
      <p:grpSp>
        <p:nvGrpSpPr>
          <p:cNvPr id="2" name="Group 37"/>
          <p:cNvGrpSpPr>
            <a:grpSpLocks/>
          </p:cNvGrpSpPr>
          <p:nvPr/>
        </p:nvGrpSpPr>
        <p:grpSpPr bwMode="auto">
          <a:xfrm>
            <a:off x="942726" y="2000597"/>
            <a:ext cx="7677150" cy="3876675"/>
            <a:chOff x="377" y="1051"/>
            <a:chExt cx="4836" cy="2442"/>
          </a:xfrm>
          <a:effectLst>
            <a:outerShdw blurRad="50800" dist="38100" dir="2700000" algn="tl" rotWithShape="0">
              <a:prstClr val="black">
                <a:alpha val="40000"/>
              </a:prstClr>
            </a:outerShdw>
          </a:effectLst>
        </p:grpSpPr>
        <p:sp>
          <p:nvSpPr>
            <p:cNvPr id="235558" name="Text Box 38"/>
            <p:cNvSpPr txBox="1">
              <a:spLocks noChangeArrowheads="1"/>
            </p:cNvSpPr>
            <p:nvPr/>
          </p:nvSpPr>
          <p:spPr bwMode="auto">
            <a:xfrm>
              <a:off x="1779" y="1051"/>
              <a:ext cx="974" cy="577"/>
            </a:xfrm>
            <a:prstGeom prst="rect">
              <a:avLst/>
            </a:prstGeom>
            <a:solidFill>
              <a:schemeClr val="accent2"/>
            </a:solidFill>
            <a:ln w="9525">
              <a:noFill/>
              <a:miter lim="800000"/>
              <a:headEnd/>
              <a:tailEnd/>
            </a:ln>
            <a:effectLst/>
          </p:spPr>
          <p:txBody>
            <a:bodyPr>
              <a:spAutoFit/>
            </a:bodyPr>
            <a:lstStyle/>
            <a:p>
              <a:pPr algn="ctr">
                <a:spcBef>
                  <a:spcPct val="50000"/>
                </a:spcBef>
              </a:pPr>
              <a:r>
                <a:rPr lang="en-US">
                  <a:solidFill>
                    <a:schemeClr val="bg1"/>
                  </a:solidFill>
                </a:rPr>
                <a:t>Records Management Application</a:t>
              </a:r>
            </a:p>
          </p:txBody>
        </p:sp>
        <p:sp>
          <p:nvSpPr>
            <p:cNvPr id="235559" name="Text Box 39"/>
            <p:cNvSpPr txBox="1">
              <a:spLocks noChangeArrowheads="1"/>
            </p:cNvSpPr>
            <p:nvPr/>
          </p:nvSpPr>
          <p:spPr bwMode="auto">
            <a:xfrm>
              <a:off x="2760" y="2915"/>
              <a:ext cx="1232" cy="577"/>
            </a:xfrm>
            <a:prstGeom prst="rect">
              <a:avLst/>
            </a:prstGeom>
            <a:solidFill>
              <a:schemeClr val="accent2"/>
            </a:solidFill>
            <a:ln w="9525">
              <a:noFill/>
              <a:miter lim="800000"/>
              <a:headEnd/>
              <a:tailEnd/>
            </a:ln>
            <a:effectLst/>
          </p:spPr>
          <p:txBody>
            <a:bodyPr>
              <a:spAutoFit/>
            </a:bodyPr>
            <a:lstStyle/>
            <a:p>
              <a:pPr algn="ctr">
                <a:spcBef>
                  <a:spcPct val="50000"/>
                </a:spcBef>
              </a:pPr>
              <a:r>
                <a:rPr lang="en-US">
                  <a:solidFill>
                    <a:schemeClr val="bg1"/>
                  </a:solidFill>
                </a:rPr>
                <a:t>Archival Management Application</a:t>
              </a:r>
            </a:p>
          </p:txBody>
        </p:sp>
        <p:sp>
          <p:nvSpPr>
            <p:cNvPr id="235560" name="Text Box 40"/>
            <p:cNvSpPr txBox="1">
              <a:spLocks noChangeArrowheads="1"/>
            </p:cNvSpPr>
            <p:nvPr/>
          </p:nvSpPr>
          <p:spPr bwMode="auto">
            <a:xfrm>
              <a:off x="4357" y="2009"/>
              <a:ext cx="836" cy="404"/>
            </a:xfrm>
            <a:prstGeom prst="rect">
              <a:avLst/>
            </a:prstGeom>
            <a:solidFill>
              <a:schemeClr val="accent1">
                <a:lumMod val="60000"/>
                <a:lumOff val="40000"/>
              </a:schemeClr>
            </a:solidFill>
            <a:ln w="9525">
              <a:noFill/>
              <a:miter lim="800000"/>
              <a:headEnd/>
              <a:tailEnd/>
            </a:ln>
            <a:effectLst/>
          </p:spPr>
          <p:txBody>
            <a:bodyPr>
              <a:spAutoFit/>
            </a:bodyPr>
            <a:lstStyle/>
            <a:p>
              <a:pPr algn="ctr">
                <a:spcBef>
                  <a:spcPct val="50000"/>
                </a:spcBef>
              </a:pPr>
              <a:r>
                <a:rPr lang="en-US" dirty="0">
                  <a:solidFill>
                    <a:schemeClr val="bg1"/>
                  </a:solidFill>
                </a:rPr>
                <a:t>Subject Portals</a:t>
              </a:r>
            </a:p>
          </p:txBody>
        </p:sp>
        <p:sp>
          <p:nvSpPr>
            <p:cNvPr id="235561" name="Text Box 41"/>
            <p:cNvSpPr txBox="1">
              <a:spLocks noChangeArrowheads="1"/>
            </p:cNvSpPr>
            <p:nvPr/>
          </p:nvSpPr>
          <p:spPr bwMode="auto">
            <a:xfrm>
              <a:off x="4355" y="2625"/>
              <a:ext cx="858" cy="404"/>
            </a:xfrm>
            <a:prstGeom prst="rect">
              <a:avLst/>
            </a:prstGeom>
            <a:solidFill>
              <a:schemeClr val="accent1">
                <a:lumMod val="60000"/>
                <a:lumOff val="40000"/>
              </a:schemeClr>
            </a:solidFill>
            <a:ln w="9525">
              <a:noFill/>
              <a:miter lim="800000"/>
              <a:headEnd/>
              <a:tailEnd/>
            </a:ln>
            <a:effectLst/>
          </p:spPr>
          <p:txBody>
            <a:bodyPr>
              <a:spAutoFit/>
            </a:bodyPr>
            <a:lstStyle/>
            <a:p>
              <a:pPr algn="ctr">
                <a:spcBef>
                  <a:spcPct val="50000"/>
                </a:spcBef>
              </a:pPr>
              <a:r>
                <a:rPr lang="en-US" dirty="0">
                  <a:solidFill>
                    <a:schemeClr val="bg1"/>
                  </a:solidFill>
                </a:rPr>
                <a:t>Community Archives</a:t>
              </a:r>
            </a:p>
          </p:txBody>
        </p:sp>
        <p:sp>
          <p:nvSpPr>
            <p:cNvPr id="235562" name="Text Box 42"/>
            <p:cNvSpPr txBox="1">
              <a:spLocks noChangeArrowheads="1"/>
            </p:cNvSpPr>
            <p:nvPr/>
          </p:nvSpPr>
          <p:spPr bwMode="auto">
            <a:xfrm>
              <a:off x="2863" y="1051"/>
              <a:ext cx="1017" cy="577"/>
            </a:xfrm>
            <a:prstGeom prst="rect">
              <a:avLst/>
            </a:prstGeom>
            <a:solidFill>
              <a:schemeClr val="accent1">
                <a:lumMod val="40000"/>
                <a:lumOff val="60000"/>
              </a:schemeClr>
            </a:solidFill>
            <a:ln w="9525">
              <a:noFill/>
              <a:miter lim="800000"/>
              <a:headEnd/>
              <a:tailEnd/>
            </a:ln>
            <a:effectLst/>
          </p:spPr>
          <p:txBody>
            <a:bodyPr>
              <a:spAutoFit/>
            </a:bodyPr>
            <a:lstStyle/>
            <a:p>
              <a:pPr algn="ctr">
                <a:spcBef>
                  <a:spcPct val="50000"/>
                </a:spcBef>
              </a:pPr>
              <a:r>
                <a:rPr lang="en-US">
                  <a:solidFill>
                    <a:schemeClr val="bg1"/>
                  </a:solidFill>
                </a:rPr>
                <a:t>Web Management Systems</a:t>
              </a:r>
            </a:p>
          </p:txBody>
        </p:sp>
        <p:sp>
          <p:nvSpPr>
            <p:cNvPr id="235563" name="Text Box 43"/>
            <p:cNvSpPr txBox="1">
              <a:spLocks noChangeArrowheads="1"/>
            </p:cNvSpPr>
            <p:nvPr/>
          </p:nvSpPr>
          <p:spPr bwMode="auto">
            <a:xfrm>
              <a:off x="4355" y="1417"/>
              <a:ext cx="815" cy="404"/>
            </a:xfrm>
            <a:prstGeom prst="rect">
              <a:avLst/>
            </a:prstGeom>
            <a:solidFill>
              <a:schemeClr val="accent1">
                <a:lumMod val="60000"/>
                <a:lumOff val="40000"/>
              </a:schemeClr>
            </a:solidFill>
            <a:ln w="9525">
              <a:noFill/>
              <a:miter lim="800000"/>
              <a:headEnd/>
              <a:tailEnd/>
            </a:ln>
            <a:effectLst/>
          </p:spPr>
          <p:txBody>
            <a:bodyPr>
              <a:spAutoFit/>
            </a:bodyPr>
            <a:lstStyle/>
            <a:p>
              <a:pPr algn="ctr">
                <a:spcBef>
                  <a:spcPct val="50000"/>
                </a:spcBef>
              </a:pPr>
              <a:r>
                <a:rPr lang="en-US">
                  <a:solidFill>
                    <a:schemeClr val="bg1"/>
                  </a:solidFill>
                </a:rPr>
                <a:t>Archival Gateways</a:t>
              </a:r>
            </a:p>
          </p:txBody>
        </p:sp>
        <p:sp>
          <p:nvSpPr>
            <p:cNvPr id="235564" name="Text Box 44"/>
            <p:cNvSpPr txBox="1">
              <a:spLocks noChangeArrowheads="1"/>
            </p:cNvSpPr>
            <p:nvPr/>
          </p:nvSpPr>
          <p:spPr bwMode="auto">
            <a:xfrm>
              <a:off x="377" y="1920"/>
              <a:ext cx="925" cy="577"/>
            </a:xfrm>
            <a:prstGeom prst="rect">
              <a:avLst/>
            </a:prstGeom>
            <a:solidFill>
              <a:schemeClr val="accent1">
                <a:lumMod val="40000"/>
                <a:lumOff val="60000"/>
              </a:schemeClr>
            </a:solidFill>
            <a:ln w="9525">
              <a:noFill/>
              <a:miter lim="800000"/>
              <a:headEnd/>
              <a:tailEnd/>
            </a:ln>
            <a:effectLst/>
          </p:spPr>
          <p:txBody>
            <a:bodyPr>
              <a:spAutoFit/>
            </a:bodyPr>
            <a:lstStyle/>
            <a:p>
              <a:pPr algn="ctr">
                <a:spcBef>
                  <a:spcPct val="50000"/>
                </a:spcBef>
              </a:pPr>
              <a:r>
                <a:rPr lang="en-US">
                  <a:solidFill>
                    <a:schemeClr val="bg1"/>
                  </a:solidFill>
                </a:rPr>
                <a:t>Email and Desktop Applications</a:t>
              </a:r>
            </a:p>
          </p:txBody>
        </p:sp>
        <p:sp>
          <p:nvSpPr>
            <p:cNvPr id="235565" name="Text Box 45"/>
            <p:cNvSpPr txBox="1">
              <a:spLocks noChangeArrowheads="1"/>
            </p:cNvSpPr>
            <p:nvPr/>
          </p:nvSpPr>
          <p:spPr bwMode="auto">
            <a:xfrm>
              <a:off x="1696" y="2006"/>
              <a:ext cx="2222" cy="404"/>
            </a:xfrm>
            <a:prstGeom prst="rect">
              <a:avLst/>
            </a:prstGeom>
            <a:solidFill>
              <a:schemeClr val="tx1"/>
            </a:solidFill>
            <a:ln w="9525">
              <a:noFill/>
              <a:miter lim="800000"/>
              <a:headEnd/>
              <a:tailEnd/>
            </a:ln>
            <a:effectLst/>
          </p:spPr>
          <p:txBody>
            <a:bodyPr>
              <a:spAutoFit/>
            </a:bodyPr>
            <a:lstStyle/>
            <a:p>
              <a:pPr algn="ctr"/>
              <a:r>
                <a:rPr lang="en-US">
                  <a:solidFill>
                    <a:schemeClr val="bg1"/>
                  </a:solidFill>
                </a:rPr>
                <a:t>Metadata </a:t>
              </a:r>
              <a:br>
                <a:rPr lang="en-US">
                  <a:solidFill>
                    <a:schemeClr val="bg1"/>
                  </a:solidFill>
                </a:rPr>
              </a:br>
              <a:r>
                <a:rPr lang="en-US">
                  <a:solidFill>
                    <a:schemeClr val="bg1"/>
                  </a:solidFill>
                </a:rPr>
                <a:t>Broker</a:t>
              </a:r>
            </a:p>
          </p:txBody>
        </p:sp>
        <p:cxnSp>
          <p:nvCxnSpPr>
            <p:cNvPr id="235566" name="AutoShape 46"/>
            <p:cNvCxnSpPr>
              <a:cxnSpLocks noChangeShapeType="1"/>
              <a:stCxn id="235558" idx="2"/>
            </p:cNvCxnSpPr>
            <p:nvPr/>
          </p:nvCxnSpPr>
          <p:spPr bwMode="auto">
            <a:xfrm flipH="1">
              <a:off x="2265" y="1628"/>
              <a:ext cx="1" cy="361"/>
            </a:xfrm>
            <a:prstGeom prst="straightConnector1">
              <a:avLst/>
            </a:prstGeom>
            <a:noFill/>
            <a:ln w="9525">
              <a:solidFill>
                <a:schemeClr val="tx1"/>
              </a:solidFill>
              <a:round/>
              <a:headEnd type="triangle" w="med" len="med"/>
              <a:tailEnd type="triangle" w="med" len="med"/>
            </a:ln>
            <a:effectLst/>
          </p:spPr>
        </p:cxnSp>
        <p:cxnSp>
          <p:nvCxnSpPr>
            <p:cNvPr id="235567" name="AutoShape 47"/>
            <p:cNvCxnSpPr>
              <a:cxnSpLocks noChangeShapeType="1"/>
              <a:stCxn id="235565" idx="3"/>
              <a:endCxn id="235560" idx="1"/>
            </p:cNvCxnSpPr>
            <p:nvPr/>
          </p:nvCxnSpPr>
          <p:spPr bwMode="auto">
            <a:xfrm>
              <a:off x="3918" y="2208"/>
              <a:ext cx="439" cy="3"/>
            </a:xfrm>
            <a:prstGeom prst="bentConnector3">
              <a:avLst>
                <a:gd name="adj1" fmla="val 49884"/>
              </a:avLst>
            </a:prstGeom>
            <a:noFill/>
            <a:ln w="9525">
              <a:solidFill>
                <a:schemeClr val="tx1"/>
              </a:solidFill>
              <a:miter lim="800000"/>
              <a:headEnd type="triangle" w="med" len="med"/>
              <a:tailEnd type="triangle" w="med" len="med"/>
            </a:ln>
            <a:effectLst/>
          </p:spPr>
        </p:cxnSp>
        <p:cxnSp>
          <p:nvCxnSpPr>
            <p:cNvPr id="235568" name="AutoShape 48"/>
            <p:cNvCxnSpPr>
              <a:cxnSpLocks noChangeShapeType="1"/>
              <a:stCxn id="235563" idx="1"/>
              <a:endCxn id="235565" idx="3"/>
            </p:cNvCxnSpPr>
            <p:nvPr/>
          </p:nvCxnSpPr>
          <p:spPr bwMode="auto">
            <a:xfrm rot="10800000" flipV="1">
              <a:off x="3918" y="1619"/>
              <a:ext cx="437" cy="589"/>
            </a:xfrm>
            <a:prstGeom prst="bentConnector3">
              <a:avLst>
                <a:gd name="adj1" fmla="val 49884"/>
              </a:avLst>
            </a:prstGeom>
            <a:noFill/>
            <a:ln w="9525">
              <a:solidFill>
                <a:schemeClr val="tx1"/>
              </a:solidFill>
              <a:miter lim="800000"/>
              <a:headEnd type="triangle" w="med" len="med"/>
              <a:tailEnd type="triangle" w="med" len="med"/>
            </a:ln>
            <a:effectLst/>
          </p:spPr>
        </p:cxnSp>
        <p:cxnSp>
          <p:nvCxnSpPr>
            <p:cNvPr id="235569" name="AutoShape 49"/>
            <p:cNvCxnSpPr>
              <a:cxnSpLocks noChangeShapeType="1"/>
              <a:stCxn id="235561" idx="1"/>
              <a:endCxn id="235565" idx="3"/>
            </p:cNvCxnSpPr>
            <p:nvPr/>
          </p:nvCxnSpPr>
          <p:spPr bwMode="auto">
            <a:xfrm rot="10800000">
              <a:off x="3918" y="2208"/>
              <a:ext cx="437" cy="619"/>
            </a:xfrm>
            <a:prstGeom prst="bentConnector3">
              <a:avLst>
                <a:gd name="adj1" fmla="val 49884"/>
              </a:avLst>
            </a:prstGeom>
            <a:noFill/>
            <a:ln w="9525">
              <a:solidFill>
                <a:schemeClr val="tx1"/>
              </a:solidFill>
              <a:miter lim="800000"/>
              <a:headEnd type="triangle" w="med" len="med"/>
              <a:tailEnd type="triangle" w="med" len="med"/>
            </a:ln>
            <a:effectLst/>
          </p:spPr>
        </p:cxnSp>
        <p:sp>
          <p:nvSpPr>
            <p:cNvPr id="235570" name="Text Box 50"/>
            <p:cNvSpPr txBox="1">
              <a:spLocks noChangeArrowheads="1"/>
            </p:cNvSpPr>
            <p:nvPr/>
          </p:nvSpPr>
          <p:spPr bwMode="auto">
            <a:xfrm>
              <a:off x="1743" y="2916"/>
              <a:ext cx="925" cy="577"/>
            </a:xfrm>
            <a:prstGeom prst="rect">
              <a:avLst/>
            </a:prstGeom>
            <a:solidFill>
              <a:schemeClr val="accent1">
                <a:lumMod val="40000"/>
                <a:lumOff val="60000"/>
              </a:schemeClr>
            </a:solidFill>
            <a:ln w="9525">
              <a:noFill/>
              <a:miter lim="800000"/>
              <a:headEnd/>
              <a:tailEnd/>
            </a:ln>
            <a:effectLst/>
          </p:spPr>
          <p:txBody>
            <a:bodyPr>
              <a:spAutoFit/>
            </a:bodyPr>
            <a:lstStyle/>
            <a:p>
              <a:pPr algn="ctr">
                <a:spcBef>
                  <a:spcPct val="50000"/>
                </a:spcBef>
              </a:pPr>
              <a:r>
                <a:rPr lang="en-US" dirty="0">
                  <a:solidFill>
                    <a:schemeClr val="bg1"/>
                  </a:solidFill>
                </a:rPr>
                <a:t>Business Information Systems</a:t>
              </a:r>
            </a:p>
          </p:txBody>
        </p:sp>
        <p:cxnSp>
          <p:nvCxnSpPr>
            <p:cNvPr id="235571" name="AutoShape 51"/>
            <p:cNvCxnSpPr>
              <a:cxnSpLocks noChangeShapeType="1"/>
              <a:stCxn id="235570" idx="0"/>
            </p:cNvCxnSpPr>
            <p:nvPr/>
          </p:nvCxnSpPr>
          <p:spPr bwMode="auto">
            <a:xfrm rot="16200000">
              <a:off x="1965" y="2674"/>
              <a:ext cx="483" cy="2"/>
            </a:xfrm>
            <a:prstGeom prst="bentConnector3">
              <a:avLst>
                <a:gd name="adj1" fmla="val 49898"/>
              </a:avLst>
            </a:prstGeom>
            <a:noFill/>
            <a:ln w="9525">
              <a:solidFill>
                <a:schemeClr val="tx1"/>
              </a:solidFill>
              <a:miter lim="800000"/>
              <a:headEnd type="triangle" w="med" len="med"/>
              <a:tailEnd type="triangle" w="med" len="med"/>
            </a:ln>
            <a:effectLst/>
          </p:spPr>
        </p:cxnSp>
        <p:cxnSp>
          <p:nvCxnSpPr>
            <p:cNvPr id="235572" name="AutoShape 52"/>
            <p:cNvCxnSpPr>
              <a:cxnSpLocks noChangeShapeType="1"/>
              <a:stCxn id="235564" idx="3"/>
              <a:endCxn id="235565" idx="1"/>
            </p:cNvCxnSpPr>
            <p:nvPr/>
          </p:nvCxnSpPr>
          <p:spPr bwMode="auto">
            <a:xfrm flipV="1">
              <a:off x="1302" y="2208"/>
              <a:ext cx="394" cy="1"/>
            </a:xfrm>
            <a:prstGeom prst="straightConnector1">
              <a:avLst/>
            </a:prstGeom>
            <a:noFill/>
            <a:ln w="9525">
              <a:solidFill>
                <a:schemeClr val="tx1"/>
              </a:solidFill>
              <a:round/>
              <a:headEnd type="triangle" w="med" len="med"/>
              <a:tailEnd type="triangle" w="med" len="med"/>
            </a:ln>
            <a:effectLst/>
          </p:spPr>
        </p:cxnSp>
        <p:cxnSp>
          <p:nvCxnSpPr>
            <p:cNvPr id="235573" name="AutoShape 53"/>
            <p:cNvCxnSpPr>
              <a:cxnSpLocks noChangeShapeType="1"/>
              <a:stCxn id="235559" idx="0"/>
            </p:cNvCxnSpPr>
            <p:nvPr/>
          </p:nvCxnSpPr>
          <p:spPr bwMode="auto">
            <a:xfrm flipH="1" flipV="1">
              <a:off x="3375" y="2417"/>
              <a:ext cx="1" cy="498"/>
            </a:xfrm>
            <a:prstGeom prst="straightConnector1">
              <a:avLst/>
            </a:prstGeom>
            <a:noFill/>
            <a:ln w="9525">
              <a:solidFill>
                <a:schemeClr val="tx1"/>
              </a:solidFill>
              <a:round/>
              <a:headEnd type="triangle" w="med" len="med"/>
              <a:tailEnd type="triangle" w="med" len="med"/>
            </a:ln>
            <a:effectLst/>
          </p:spPr>
        </p:cxnSp>
        <p:cxnSp>
          <p:nvCxnSpPr>
            <p:cNvPr id="235574" name="AutoShape 54"/>
            <p:cNvCxnSpPr>
              <a:cxnSpLocks noChangeShapeType="1"/>
              <a:stCxn id="235562" idx="2"/>
            </p:cNvCxnSpPr>
            <p:nvPr/>
          </p:nvCxnSpPr>
          <p:spPr bwMode="auto">
            <a:xfrm>
              <a:off x="3372" y="1628"/>
              <a:ext cx="1" cy="343"/>
            </a:xfrm>
            <a:prstGeom prst="straightConnector1">
              <a:avLst/>
            </a:prstGeom>
            <a:noFill/>
            <a:ln w="9525">
              <a:solidFill>
                <a:schemeClr val="tx1"/>
              </a:solidFill>
              <a:round/>
              <a:headEnd type="triangle" w="med" len="med"/>
              <a:tailEnd type="triangle" w="med" len="med"/>
            </a:ln>
            <a:effectLst/>
          </p:spPr>
        </p:cxnSp>
      </p:grpSp>
      <p:sp>
        <p:nvSpPr>
          <p:cNvPr id="235575" name="Text Box 55"/>
          <p:cNvSpPr txBox="1">
            <a:spLocks noChangeArrowheads="1"/>
          </p:cNvSpPr>
          <p:nvPr/>
        </p:nvSpPr>
        <p:spPr bwMode="auto">
          <a:xfrm>
            <a:off x="4603501" y="5208934"/>
            <a:ext cx="1698625" cy="641350"/>
          </a:xfrm>
          <a:prstGeom prst="rect">
            <a:avLst/>
          </a:prstGeom>
          <a:solidFill>
            <a:schemeClr val="tx1"/>
          </a:solidFill>
          <a:ln w="9525">
            <a:noFill/>
            <a:miter lim="800000"/>
            <a:headEnd/>
            <a:tailEnd/>
          </a:ln>
          <a:effectLst>
            <a:outerShdw blurRad="50800" dist="38100" dir="2700000" algn="tl" rotWithShape="0">
              <a:prstClr val="black">
                <a:alpha val="40000"/>
              </a:prstClr>
            </a:outerShdw>
          </a:effectLst>
        </p:spPr>
        <p:txBody>
          <a:bodyPr>
            <a:spAutoFit/>
          </a:bodyPr>
          <a:lstStyle/>
          <a:p>
            <a:pPr algn="ctr"/>
            <a:r>
              <a:rPr lang="en-US">
                <a:solidFill>
                  <a:schemeClr val="bg1"/>
                </a:solidFill>
              </a:rPr>
              <a:t>Metadata </a:t>
            </a:r>
            <a:br>
              <a:rPr lang="en-US">
                <a:solidFill>
                  <a:schemeClr val="bg1"/>
                </a:solidFill>
              </a:rPr>
            </a:br>
            <a:r>
              <a:rPr lang="en-US">
                <a:solidFill>
                  <a:schemeClr val="bg1"/>
                </a:solidFill>
              </a:rPr>
              <a:t>Broker</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235541"/>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235542"/>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235556"/>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235543"/>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235544"/>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235545"/>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235546"/>
                                        </p:tgtEl>
                                        <p:attrNameLst>
                                          <p:attrName>style.visibility</p:attrName>
                                        </p:attrNameLst>
                                      </p:cBhvr>
                                      <p:to>
                                        <p:strVal val="visible"/>
                                      </p:to>
                                    </p:set>
                                  </p:childTnLst>
                                </p:cTn>
                              </p:par>
                            </p:childTnLst>
                          </p:cTn>
                        </p:par>
                        <p:par>
                          <p:cTn id="19" fill="hold">
                            <p:stCondLst>
                              <p:cond delay="0"/>
                            </p:stCondLst>
                            <p:childTnLst>
                              <p:par>
                                <p:cTn id="20" presetID="0" presetClass="path" presetSubtype="0" accel="50000" decel="50000" fill="hold" grpId="0" nodeType="afterEffect">
                                  <p:stCondLst>
                                    <p:cond delay="0"/>
                                  </p:stCondLst>
                                  <p:childTnLst>
                                    <p:animMotion origin="layout" path="M 0.04757 0.04439 L 0.22917 0.25081 " pathEditMode="relative" rAng="0" ptsTypes="AA">
                                      <p:cBhvr>
                                        <p:cTn id="21" dur="500" fill="hold"/>
                                        <p:tgtEl>
                                          <p:spTgt spid="235541"/>
                                        </p:tgtEl>
                                        <p:attrNameLst>
                                          <p:attrName>ppt_x</p:attrName>
                                          <p:attrName>ppt_y</p:attrName>
                                        </p:attrNameLst>
                                      </p:cBhvr>
                                      <p:rCtr x="9100" y="10300"/>
                                    </p:animMotion>
                                  </p:childTnLst>
                                </p:cTn>
                              </p:par>
                            </p:childTnLst>
                          </p:cTn>
                        </p:par>
                        <p:par>
                          <p:cTn id="22" fill="hold">
                            <p:stCondLst>
                              <p:cond delay="500"/>
                            </p:stCondLst>
                            <p:childTnLst>
                              <p:par>
                                <p:cTn id="23" presetID="0" presetClass="path" presetSubtype="0" accel="50000" decel="50000" fill="hold" grpId="0" nodeType="afterEffect">
                                  <p:stCondLst>
                                    <p:cond delay="0"/>
                                  </p:stCondLst>
                                  <p:childTnLst>
                                    <p:animMotion origin="layout" path="M 2.22222E-6 8.73786E-7 L 0.44896 0.08923 " pathEditMode="relative" rAng="0" ptsTypes="AA">
                                      <p:cBhvr>
                                        <p:cTn id="24" dur="500" fill="hold"/>
                                        <p:tgtEl>
                                          <p:spTgt spid="235542"/>
                                        </p:tgtEl>
                                        <p:attrNameLst>
                                          <p:attrName>ppt_x</p:attrName>
                                          <p:attrName>ppt_y</p:attrName>
                                        </p:attrNameLst>
                                      </p:cBhvr>
                                      <p:rCtr x="22400" y="4500"/>
                                    </p:animMotion>
                                  </p:childTnLst>
                                </p:cTn>
                              </p:par>
                            </p:childTnLst>
                          </p:cTn>
                        </p:par>
                        <p:par>
                          <p:cTn id="25" fill="hold">
                            <p:stCondLst>
                              <p:cond delay="1000"/>
                            </p:stCondLst>
                            <p:childTnLst>
                              <p:par>
                                <p:cTn id="26" presetID="0" presetClass="path" presetSubtype="0" accel="50000" decel="50000" fill="hold" grpId="0" nodeType="afterEffect">
                                  <p:stCondLst>
                                    <p:cond delay="0"/>
                                  </p:stCondLst>
                                  <p:childTnLst>
                                    <p:animMotion origin="layout" path="M 8.33333E-7 -3.07443E-6 L 0.45312 0.24411 " pathEditMode="relative" rAng="0" ptsTypes="AA">
                                      <p:cBhvr>
                                        <p:cTn id="27" dur="500" fill="hold"/>
                                        <p:tgtEl>
                                          <p:spTgt spid="235556"/>
                                        </p:tgtEl>
                                        <p:attrNameLst>
                                          <p:attrName>ppt_x</p:attrName>
                                          <p:attrName>ppt_y</p:attrName>
                                        </p:attrNameLst>
                                      </p:cBhvr>
                                      <p:rCtr x="22700" y="12200"/>
                                    </p:animMotion>
                                  </p:childTnLst>
                                </p:cTn>
                              </p:par>
                            </p:childTnLst>
                          </p:cTn>
                        </p:par>
                        <p:par>
                          <p:cTn id="28" fill="hold">
                            <p:stCondLst>
                              <p:cond delay="1500"/>
                            </p:stCondLst>
                            <p:childTnLst>
                              <p:par>
                                <p:cTn id="29" presetID="0" presetClass="path" presetSubtype="0" accel="50000" decel="50000" fill="hold" grpId="0" nodeType="afterEffect">
                                  <p:stCondLst>
                                    <p:cond delay="0"/>
                                  </p:stCondLst>
                                  <p:childTnLst>
                                    <p:animMotion origin="layout" path="M 3.33333E-6 -2.27924E-6 L 0.45086 0.39066 " pathEditMode="relative" rAng="0" ptsTypes="AA">
                                      <p:cBhvr>
                                        <p:cTn id="30" dur="500" fill="hold"/>
                                        <p:tgtEl>
                                          <p:spTgt spid="235543"/>
                                        </p:tgtEl>
                                        <p:attrNameLst>
                                          <p:attrName>ppt_x</p:attrName>
                                          <p:attrName>ppt_y</p:attrName>
                                        </p:attrNameLst>
                                      </p:cBhvr>
                                      <p:rCtr x="22500" y="19500"/>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2.77778E-6 -2.03421E-6 L -0.02049 0.47226 " pathEditMode="relative" rAng="0" ptsTypes="AA">
                                      <p:cBhvr>
                                        <p:cTn id="33" dur="500" fill="hold"/>
                                        <p:tgtEl>
                                          <p:spTgt spid="235544"/>
                                        </p:tgtEl>
                                        <p:attrNameLst>
                                          <p:attrName>ppt_x</p:attrName>
                                          <p:attrName>ppt_y</p:attrName>
                                        </p:attrNameLst>
                                      </p:cBhvr>
                                      <p:rCtr x="-1000" y="23600"/>
                                    </p:animMotion>
                                  </p:childTnLst>
                                </p:cTn>
                              </p:par>
                            </p:childTnLst>
                          </p:cTn>
                        </p:par>
                        <p:par>
                          <p:cTn id="34" fill="hold">
                            <p:stCondLst>
                              <p:cond delay="2500"/>
                            </p:stCondLst>
                            <p:childTnLst>
                              <p:par>
                                <p:cTn id="35" presetID="0" presetClass="path" presetSubtype="0" accel="50000" decel="50000" fill="hold" grpId="0" nodeType="afterEffect">
                                  <p:stCondLst>
                                    <p:cond delay="0"/>
                                  </p:stCondLst>
                                  <p:childTnLst>
                                    <p:animMotion origin="layout" path="M 2.77778E-6 -1.29912E-6 L -0.0224 0.24665 " pathEditMode="relative" rAng="0" ptsTypes="AA">
                                      <p:cBhvr>
                                        <p:cTn id="36" dur="500" fill="hold"/>
                                        <p:tgtEl>
                                          <p:spTgt spid="235545"/>
                                        </p:tgtEl>
                                        <p:attrNameLst>
                                          <p:attrName>ppt_x</p:attrName>
                                          <p:attrName>ppt_y</p:attrName>
                                        </p:attrNameLst>
                                      </p:cBhvr>
                                      <p:rCtr x="-1100" y="12300"/>
                                    </p:animMotion>
                                  </p:childTnLst>
                                </p:cTn>
                              </p:par>
                            </p:childTnLst>
                          </p:cTn>
                        </p:par>
                        <p:par>
                          <p:cTn id="37" fill="hold">
                            <p:stCondLst>
                              <p:cond delay="3000"/>
                            </p:stCondLst>
                            <p:childTnLst>
                              <p:par>
                                <p:cTn id="38" presetID="0" presetClass="path" presetSubtype="0" accel="50000" decel="50000" fill="hold" grpId="0" nodeType="afterEffect">
                                  <p:stCondLst>
                                    <p:cond delay="0"/>
                                  </p:stCondLst>
                                  <p:childTnLst>
                                    <p:animMotion origin="layout" path="M -5.55556E-7 -2.45955E-6 L -0.31424 0.24411 " pathEditMode="relative" rAng="0" ptsTypes="AA">
                                      <p:cBhvr>
                                        <p:cTn id="39" dur="500" fill="hold"/>
                                        <p:tgtEl>
                                          <p:spTgt spid="235546"/>
                                        </p:tgtEl>
                                        <p:attrNameLst>
                                          <p:attrName>ppt_x</p:attrName>
                                          <p:attrName>ppt_y</p:attrName>
                                        </p:attrNameLst>
                                      </p:cBhvr>
                                      <p:rCtr x="-15700" y="12200"/>
                                    </p:animMotion>
                                  </p:childTnLst>
                                </p:cTn>
                              </p:par>
                            </p:childTnLst>
                          </p:cTn>
                        </p:par>
                        <p:par>
                          <p:cTn id="40" fill="hold">
                            <p:stCondLst>
                              <p:cond delay="3500"/>
                            </p:stCondLst>
                            <p:childTnLst>
                              <p:par>
                                <p:cTn id="41" presetID="1" presetClass="exit" presetSubtype="0" fill="hold" grpId="1" nodeType="afterEffect">
                                  <p:stCondLst>
                                    <p:cond delay="0"/>
                                  </p:stCondLst>
                                  <p:childTnLst>
                                    <p:set>
                                      <p:cBhvr>
                                        <p:cTn id="42" dur="1" fill="hold">
                                          <p:stCondLst>
                                            <p:cond delay="0"/>
                                          </p:stCondLst>
                                        </p:cTn>
                                        <p:tgtEl>
                                          <p:spTgt spid="23554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3554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3555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35543"/>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35544"/>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35545"/>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35546"/>
                                        </p:tgtEl>
                                        <p:attrNameLst>
                                          <p:attrName>style.visibility</p:attrName>
                                        </p:attrNameLst>
                                      </p:cBhvr>
                                      <p:to>
                                        <p:strVal val="hidden"/>
                                      </p:to>
                                    </p:set>
                                  </p:childTnLst>
                                </p:cTn>
                              </p:par>
                            </p:childTnLst>
                          </p:cTn>
                        </p:par>
                        <p:par>
                          <p:cTn id="55" fill="hold">
                            <p:stCondLst>
                              <p:cond delay="3500"/>
                            </p:stCondLst>
                            <p:childTnLst>
                              <p:par>
                                <p:cTn id="56" presetID="1" presetClass="entr" presetSubtype="0" fill="hold" grpId="2" nodeType="afterEffect">
                                  <p:stCondLst>
                                    <p:cond delay="0"/>
                                  </p:stCondLst>
                                  <p:childTnLst>
                                    <p:set>
                                      <p:cBhvr>
                                        <p:cTn id="57" dur="1" fill="hold">
                                          <p:stCondLst>
                                            <p:cond delay="0"/>
                                          </p:stCondLst>
                                        </p:cTn>
                                        <p:tgtEl>
                                          <p:spTgt spid="235547"/>
                                        </p:tgtEl>
                                        <p:attrNameLst>
                                          <p:attrName>style.visibility</p:attrName>
                                        </p:attrNameLst>
                                      </p:cBhvr>
                                      <p:to>
                                        <p:strVal val="visible"/>
                                      </p:to>
                                    </p:set>
                                  </p:childTnLst>
                                </p:cTn>
                              </p:par>
                              <p:par>
                                <p:cTn id="58" presetID="1" presetClass="entr" presetSubtype="0" fill="hold" grpId="2" nodeType="withEffect">
                                  <p:stCondLst>
                                    <p:cond delay="0"/>
                                  </p:stCondLst>
                                  <p:childTnLst>
                                    <p:set>
                                      <p:cBhvr>
                                        <p:cTn id="59" dur="1" fill="hold">
                                          <p:stCondLst>
                                            <p:cond delay="0"/>
                                          </p:stCondLst>
                                        </p:cTn>
                                        <p:tgtEl>
                                          <p:spTgt spid="235548"/>
                                        </p:tgtEl>
                                        <p:attrNameLst>
                                          <p:attrName>style.visibility</p:attrName>
                                        </p:attrNameLst>
                                      </p:cBhvr>
                                      <p:to>
                                        <p:strVal val="visible"/>
                                      </p:to>
                                    </p:set>
                                  </p:childTnLst>
                                </p:cTn>
                              </p:par>
                              <p:par>
                                <p:cTn id="60" presetID="1" presetClass="entr" presetSubtype="0" fill="hold" grpId="2" nodeType="withEffect">
                                  <p:stCondLst>
                                    <p:cond delay="0"/>
                                  </p:stCondLst>
                                  <p:childTnLst>
                                    <p:set>
                                      <p:cBhvr>
                                        <p:cTn id="61" dur="1" fill="hold">
                                          <p:stCondLst>
                                            <p:cond delay="0"/>
                                          </p:stCondLst>
                                        </p:cTn>
                                        <p:tgtEl>
                                          <p:spTgt spid="235554"/>
                                        </p:tgtEl>
                                        <p:attrNameLst>
                                          <p:attrName>style.visibility</p:attrName>
                                        </p:attrNameLst>
                                      </p:cBhvr>
                                      <p:to>
                                        <p:strVal val="visible"/>
                                      </p:to>
                                    </p:set>
                                  </p:childTnLst>
                                </p:cTn>
                              </p:par>
                              <p:par>
                                <p:cTn id="62" presetID="1" presetClass="entr" presetSubtype="0" fill="hold" grpId="2" nodeType="withEffect">
                                  <p:stCondLst>
                                    <p:cond delay="0"/>
                                  </p:stCondLst>
                                  <p:childTnLst>
                                    <p:set>
                                      <p:cBhvr>
                                        <p:cTn id="63" dur="1" fill="hold">
                                          <p:stCondLst>
                                            <p:cond delay="0"/>
                                          </p:stCondLst>
                                        </p:cTn>
                                        <p:tgtEl>
                                          <p:spTgt spid="235555"/>
                                        </p:tgtEl>
                                        <p:attrNameLst>
                                          <p:attrName>style.visibility</p:attrName>
                                        </p:attrNameLst>
                                      </p:cBhvr>
                                      <p:to>
                                        <p:strVal val="visible"/>
                                      </p:to>
                                    </p:set>
                                  </p:childTnLst>
                                </p:cTn>
                              </p:par>
                            </p:childTnLst>
                          </p:cTn>
                        </p:par>
                        <p:par>
                          <p:cTn id="64" fill="hold">
                            <p:stCondLst>
                              <p:cond delay="3500"/>
                            </p:stCondLst>
                            <p:childTnLst>
                              <p:par>
                                <p:cTn id="65" presetID="0" presetClass="path" presetSubtype="0" accel="50000" decel="50000" fill="hold" grpId="0" nodeType="afterEffect">
                                  <p:stCondLst>
                                    <p:cond delay="0"/>
                                  </p:stCondLst>
                                  <p:childTnLst>
                                    <p:animMotion origin="layout" path="M 3.88889E-6 3.3657E-6 L 0.28368 0.08391 " pathEditMode="relative" rAng="0" ptsTypes="AA">
                                      <p:cBhvr>
                                        <p:cTn id="66" dur="500" fill="hold"/>
                                        <p:tgtEl>
                                          <p:spTgt spid="235547"/>
                                        </p:tgtEl>
                                        <p:attrNameLst>
                                          <p:attrName>ppt_x</p:attrName>
                                          <p:attrName>ppt_y</p:attrName>
                                        </p:attrNameLst>
                                      </p:cBhvr>
                                      <p:rCtr x="14200" y="4200"/>
                                    </p:animMotion>
                                  </p:childTnLst>
                                </p:cTn>
                              </p:par>
                            </p:childTnLst>
                          </p:cTn>
                        </p:par>
                        <p:par>
                          <p:cTn id="67" fill="hold">
                            <p:stCondLst>
                              <p:cond delay="4000"/>
                            </p:stCondLst>
                            <p:childTnLst>
                              <p:par>
                                <p:cTn id="68" presetID="0" presetClass="path" presetSubtype="0" accel="50000" decel="50000" fill="hold" grpId="0" nodeType="afterEffect">
                                  <p:stCondLst>
                                    <p:cond delay="0"/>
                                  </p:stCondLst>
                                  <p:childTnLst>
                                    <p:animMotion origin="layout" path="M 1.11111E-6 1.98798E-6 L 0.2184 0.40175 " pathEditMode="relative" rAng="0" ptsTypes="AA">
                                      <p:cBhvr>
                                        <p:cTn id="69" dur="500" fill="hold"/>
                                        <p:tgtEl>
                                          <p:spTgt spid="235548"/>
                                        </p:tgtEl>
                                        <p:attrNameLst>
                                          <p:attrName>ppt_x</p:attrName>
                                          <p:attrName>ppt_y</p:attrName>
                                        </p:attrNameLst>
                                      </p:cBhvr>
                                      <p:rCtr x="10900" y="20100"/>
                                    </p:animMotion>
                                  </p:childTnLst>
                                </p:cTn>
                              </p:par>
                            </p:childTnLst>
                          </p:cTn>
                        </p:par>
                        <p:par>
                          <p:cTn id="70" fill="hold">
                            <p:stCondLst>
                              <p:cond delay="4500"/>
                            </p:stCondLst>
                            <p:childTnLst>
                              <p:par>
                                <p:cTn id="71" presetID="0" presetClass="path" presetSubtype="0" accel="50000" decel="50000" fill="hold" grpId="0" nodeType="afterEffect">
                                  <p:stCondLst>
                                    <p:cond delay="0"/>
                                  </p:stCondLst>
                                  <p:childTnLst>
                                    <p:animMotion origin="layout" path="M 1.66667E-6 -2.73232E-6 L 0.08976 0.24411 " pathEditMode="relative" rAng="0" ptsTypes="AA">
                                      <p:cBhvr>
                                        <p:cTn id="72" dur="500" fill="hold"/>
                                        <p:tgtEl>
                                          <p:spTgt spid="235554"/>
                                        </p:tgtEl>
                                        <p:attrNameLst>
                                          <p:attrName>ppt_x</p:attrName>
                                          <p:attrName>ppt_y</p:attrName>
                                        </p:attrNameLst>
                                      </p:cBhvr>
                                      <p:rCtr x="4500" y="12200"/>
                                    </p:animMotion>
                                  </p:childTnLst>
                                </p:cTn>
                              </p:par>
                            </p:childTnLst>
                          </p:cTn>
                        </p:par>
                        <p:par>
                          <p:cTn id="73" fill="hold">
                            <p:stCondLst>
                              <p:cond delay="5000"/>
                            </p:stCondLst>
                            <p:childTnLst>
                              <p:par>
                                <p:cTn id="74" presetID="0" presetClass="path" presetSubtype="0" accel="50000" decel="50000" fill="hold" grpId="0" nodeType="afterEffect">
                                  <p:stCondLst>
                                    <p:cond delay="0"/>
                                  </p:stCondLst>
                                  <p:childTnLst>
                                    <p:animMotion origin="layout" path="M 8.33333E-7 -2.73232E-6 L -0.17951 0.2552 " pathEditMode="relative" rAng="0" ptsTypes="AA">
                                      <p:cBhvr>
                                        <p:cTn id="75" dur="500" fill="hold"/>
                                        <p:tgtEl>
                                          <p:spTgt spid="235555"/>
                                        </p:tgtEl>
                                        <p:attrNameLst>
                                          <p:attrName>ppt_x</p:attrName>
                                          <p:attrName>ppt_y</p:attrName>
                                        </p:attrNameLst>
                                      </p:cBhvr>
                                      <p:rCtr x="-9000" y="12800"/>
                                    </p:animMotion>
                                  </p:childTnLst>
                                </p:cTn>
                              </p:par>
                            </p:childTnLst>
                          </p:cTn>
                        </p:par>
                        <p:par>
                          <p:cTn id="76" fill="hold">
                            <p:stCondLst>
                              <p:cond delay="5500"/>
                            </p:stCondLst>
                            <p:childTnLst>
                              <p:par>
                                <p:cTn id="77" presetID="1" presetClass="exit" presetSubtype="0" fill="hold" grpId="1" nodeType="afterEffect">
                                  <p:stCondLst>
                                    <p:cond delay="0"/>
                                  </p:stCondLst>
                                  <p:childTnLst>
                                    <p:set>
                                      <p:cBhvr>
                                        <p:cTn id="78" dur="1" fill="hold">
                                          <p:stCondLst>
                                            <p:cond delay="0"/>
                                          </p:stCondLst>
                                        </p:cTn>
                                        <p:tgtEl>
                                          <p:spTgt spid="235547"/>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235548"/>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235554"/>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235555"/>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22" presetClass="exit" presetSubtype="2" fill="hold" nodeType="clickEffect">
                                  <p:stCondLst>
                                    <p:cond delay="0"/>
                                  </p:stCondLst>
                                  <p:childTnLst>
                                    <p:animEffect transition="out" filter="wipe(right)">
                                      <p:cBhvr>
                                        <p:cTn id="88" dur="500"/>
                                        <p:tgtEl>
                                          <p:spTgt spid="235536"/>
                                        </p:tgtEl>
                                      </p:cBhvr>
                                    </p:animEffect>
                                    <p:set>
                                      <p:cBhvr>
                                        <p:cTn id="89" dur="1" fill="hold">
                                          <p:stCondLst>
                                            <p:cond delay="499"/>
                                          </p:stCondLst>
                                        </p:cTn>
                                        <p:tgtEl>
                                          <p:spTgt spid="235536"/>
                                        </p:tgtEl>
                                        <p:attrNameLst>
                                          <p:attrName>style.visibility</p:attrName>
                                        </p:attrNameLst>
                                      </p:cBhvr>
                                      <p:to>
                                        <p:strVal val="hidden"/>
                                      </p:to>
                                    </p:set>
                                  </p:childTnLst>
                                </p:cTn>
                              </p:par>
                            </p:childTnLst>
                          </p:cTn>
                        </p:par>
                        <p:par>
                          <p:cTn id="90" fill="hold">
                            <p:stCondLst>
                              <p:cond delay="500"/>
                            </p:stCondLst>
                            <p:childTnLst>
                              <p:par>
                                <p:cTn id="91" presetID="22" presetClass="entr" presetSubtype="8" fill="hold" nodeType="afterEffect">
                                  <p:stCondLst>
                                    <p:cond delay="0"/>
                                  </p:stCondLst>
                                  <p:childTnLst>
                                    <p:set>
                                      <p:cBhvr>
                                        <p:cTn id="92" dur="1" fill="hold">
                                          <p:stCondLst>
                                            <p:cond delay="0"/>
                                          </p:stCondLst>
                                        </p:cTn>
                                        <p:tgtEl>
                                          <p:spTgt spid="235549"/>
                                        </p:tgtEl>
                                        <p:attrNameLst>
                                          <p:attrName>style.visibility</p:attrName>
                                        </p:attrNameLst>
                                      </p:cBhvr>
                                      <p:to>
                                        <p:strVal val="visible"/>
                                      </p:to>
                                    </p:set>
                                    <p:animEffect transition="in" filter="wipe(left)">
                                      <p:cBhvr>
                                        <p:cTn id="93" dur="500"/>
                                        <p:tgtEl>
                                          <p:spTgt spid="235549"/>
                                        </p:tgtEl>
                                      </p:cBhvr>
                                    </p:animEffect>
                                  </p:childTnLst>
                                </p:cTn>
                              </p:par>
                            </p:childTnLst>
                          </p:cTn>
                        </p:par>
                        <p:par>
                          <p:cTn id="94" fill="hold">
                            <p:stCondLst>
                              <p:cond delay="1000"/>
                            </p:stCondLst>
                            <p:childTnLst>
                              <p:par>
                                <p:cTn id="95" presetID="22" presetClass="entr" presetSubtype="4" fill="hold" nodeType="afterEffect">
                                  <p:stCondLst>
                                    <p:cond delay="0"/>
                                  </p:stCondLst>
                                  <p:childTnLst>
                                    <p:set>
                                      <p:cBhvr>
                                        <p:cTn id="96" dur="1" fill="hold">
                                          <p:stCondLst>
                                            <p:cond delay="0"/>
                                          </p:stCondLst>
                                        </p:cTn>
                                        <p:tgtEl>
                                          <p:spTgt spid="235550"/>
                                        </p:tgtEl>
                                        <p:attrNameLst>
                                          <p:attrName>style.visibility</p:attrName>
                                        </p:attrNameLst>
                                      </p:cBhvr>
                                      <p:to>
                                        <p:strVal val="visible"/>
                                      </p:to>
                                    </p:set>
                                    <p:animEffect transition="in" filter="wipe(down)">
                                      <p:cBhvr>
                                        <p:cTn id="97" dur="500"/>
                                        <p:tgtEl>
                                          <p:spTgt spid="235550"/>
                                        </p:tgtEl>
                                      </p:cBhvr>
                                    </p:animEffect>
                                  </p:childTnLst>
                                </p:cTn>
                              </p:par>
                            </p:childTnLst>
                          </p:cTn>
                        </p:par>
                        <p:par>
                          <p:cTn id="98" fill="hold">
                            <p:stCondLst>
                              <p:cond delay="1500"/>
                            </p:stCondLst>
                            <p:childTnLst>
                              <p:par>
                                <p:cTn id="99" presetID="22" presetClass="exit" presetSubtype="2" fill="hold" nodeType="afterEffect">
                                  <p:stCondLst>
                                    <p:cond delay="0"/>
                                  </p:stCondLst>
                                  <p:childTnLst>
                                    <p:animEffect transition="out" filter="wipe(right)">
                                      <p:cBhvr>
                                        <p:cTn id="100" dur="500"/>
                                        <p:tgtEl>
                                          <p:spTgt spid="235537"/>
                                        </p:tgtEl>
                                      </p:cBhvr>
                                    </p:animEffect>
                                    <p:set>
                                      <p:cBhvr>
                                        <p:cTn id="101" dur="1" fill="hold">
                                          <p:stCondLst>
                                            <p:cond delay="499"/>
                                          </p:stCondLst>
                                        </p:cTn>
                                        <p:tgtEl>
                                          <p:spTgt spid="235537"/>
                                        </p:tgtEl>
                                        <p:attrNameLst>
                                          <p:attrName>style.visibility</p:attrName>
                                        </p:attrNameLst>
                                      </p:cBhvr>
                                      <p:to>
                                        <p:strVal val="hidden"/>
                                      </p:to>
                                    </p:set>
                                  </p:childTnLst>
                                </p:cTn>
                              </p:par>
                            </p:childTnLst>
                          </p:cTn>
                        </p:par>
                        <p:par>
                          <p:cTn id="102" fill="hold">
                            <p:stCondLst>
                              <p:cond delay="2000"/>
                            </p:stCondLst>
                            <p:childTnLst>
                              <p:par>
                                <p:cTn id="103" presetID="22" presetClass="entr" presetSubtype="8" fill="hold" nodeType="afterEffect">
                                  <p:stCondLst>
                                    <p:cond delay="0"/>
                                  </p:stCondLst>
                                  <p:childTnLst>
                                    <p:set>
                                      <p:cBhvr>
                                        <p:cTn id="104" dur="1" fill="hold">
                                          <p:stCondLst>
                                            <p:cond delay="0"/>
                                          </p:stCondLst>
                                        </p:cTn>
                                        <p:tgtEl>
                                          <p:spTgt spid="235551"/>
                                        </p:tgtEl>
                                        <p:attrNameLst>
                                          <p:attrName>style.visibility</p:attrName>
                                        </p:attrNameLst>
                                      </p:cBhvr>
                                      <p:to>
                                        <p:strVal val="visible"/>
                                      </p:to>
                                    </p:set>
                                    <p:animEffect transition="in" filter="wipe(left)">
                                      <p:cBhvr>
                                        <p:cTn id="105" dur="500"/>
                                        <p:tgtEl>
                                          <p:spTgt spid="235551"/>
                                        </p:tgtEl>
                                      </p:cBhvr>
                                    </p:animEffect>
                                  </p:childTnLst>
                                </p:cTn>
                              </p:par>
                            </p:childTnLst>
                          </p:cTn>
                        </p:par>
                        <p:par>
                          <p:cTn id="106" fill="hold">
                            <p:stCondLst>
                              <p:cond delay="2500"/>
                            </p:stCondLst>
                            <p:childTnLst>
                              <p:par>
                                <p:cTn id="107" presetID="1" presetClass="exit" presetSubtype="0" fill="hold" nodeType="afterEffect">
                                  <p:stCondLst>
                                    <p:cond delay="0"/>
                                  </p:stCondLst>
                                  <p:childTnLst>
                                    <p:set>
                                      <p:cBhvr>
                                        <p:cTn id="108" dur="1" fill="hold">
                                          <p:stCondLst>
                                            <p:cond delay="0"/>
                                          </p:stCondLst>
                                        </p:cTn>
                                        <p:tgtEl>
                                          <p:spTgt spid="235539"/>
                                        </p:tgtEl>
                                        <p:attrNameLst>
                                          <p:attrName>style.visibility</p:attrName>
                                        </p:attrNameLst>
                                      </p:cBhvr>
                                      <p:to>
                                        <p:strVal val="hidden"/>
                                      </p:to>
                                    </p:set>
                                  </p:childTnLst>
                                </p:cTn>
                              </p:par>
                            </p:childTnLst>
                          </p:cTn>
                        </p:par>
                        <p:par>
                          <p:cTn id="109" fill="hold">
                            <p:stCondLst>
                              <p:cond delay="2500"/>
                            </p:stCondLst>
                            <p:childTnLst>
                              <p:par>
                                <p:cTn id="110" presetID="22" presetClass="entr" presetSubtype="8" fill="hold" nodeType="afterEffect">
                                  <p:stCondLst>
                                    <p:cond delay="0"/>
                                  </p:stCondLst>
                                  <p:childTnLst>
                                    <p:set>
                                      <p:cBhvr>
                                        <p:cTn id="111" dur="1" fill="hold">
                                          <p:stCondLst>
                                            <p:cond delay="0"/>
                                          </p:stCondLst>
                                        </p:cTn>
                                        <p:tgtEl>
                                          <p:spTgt spid="235552"/>
                                        </p:tgtEl>
                                        <p:attrNameLst>
                                          <p:attrName>style.visibility</p:attrName>
                                        </p:attrNameLst>
                                      </p:cBhvr>
                                      <p:to>
                                        <p:strVal val="visible"/>
                                      </p:to>
                                    </p:set>
                                    <p:animEffect transition="in" filter="wipe(left)">
                                      <p:cBhvr>
                                        <p:cTn id="112" dur="500"/>
                                        <p:tgtEl>
                                          <p:spTgt spid="235552"/>
                                        </p:tgtEl>
                                      </p:cBhvr>
                                    </p:animEffect>
                                  </p:childTnLst>
                                </p:cTn>
                              </p:par>
                            </p:childTnLst>
                          </p:cTn>
                        </p:par>
                        <p:par>
                          <p:cTn id="113" fill="hold">
                            <p:stCondLst>
                              <p:cond delay="3000"/>
                            </p:stCondLst>
                            <p:childTnLst>
                              <p:par>
                                <p:cTn id="114" presetID="22" presetClass="exit" presetSubtype="2" fill="hold" nodeType="afterEffect">
                                  <p:stCondLst>
                                    <p:cond delay="0"/>
                                  </p:stCondLst>
                                  <p:childTnLst>
                                    <p:animEffect transition="out" filter="wipe(right)">
                                      <p:cBhvr>
                                        <p:cTn id="115" dur="500"/>
                                        <p:tgtEl>
                                          <p:spTgt spid="235529"/>
                                        </p:tgtEl>
                                      </p:cBhvr>
                                    </p:animEffect>
                                    <p:set>
                                      <p:cBhvr>
                                        <p:cTn id="116" dur="1" fill="hold">
                                          <p:stCondLst>
                                            <p:cond delay="499"/>
                                          </p:stCondLst>
                                        </p:cTn>
                                        <p:tgtEl>
                                          <p:spTgt spid="235529"/>
                                        </p:tgtEl>
                                        <p:attrNameLst>
                                          <p:attrName>style.visibility</p:attrName>
                                        </p:attrNameLst>
                                      </p:cBhvr>
                                      <p:to>
                                        <p:strVal val="hidden"/>
                                      </p:to>
                                    </p:set>
                                  </p:childTnLst>
                                </p:cTn>
                              </p:par>
                            </p:childTnLst>
                          </p:cTn>
                        </p:par>
                        <p:par>
                          <p:cTn id="117" fill="hold">
                            <p:stCondLst>
                              <p:cond delay="3500"/>
                            </p:stCondLst>
                            <p:childTnLst>
                              <p:par>
                                <p:cTn id="118" presetID="22" presetClass="entr" presetSubtype="4" fill="hold" nodeType="afterEffect">
                                  <p:stCondLst>
                                    <p:cond delay="0"/>
                                  </p:stCondLst>
                                  <p:childTnLst>
                                    <p:set>
                                      <p:cBhvr>
                                        <p:cTn id="119" dur="1" fill="hold">
                                          <p:stCondLst>
                                            <p:cond delay="0"/>
                                          </p:stCondLst>
                                        </p:cTn>
                                        <p:tgtEl>
                                          <p:spTgt spid="235553"/>
                                        </p:tgtEl>
                                        <p:attrNameLst>
                                          <p:attrName>style.visibility</p:attrName>
                                        </p:attrNameLst>
                                      </p:cBhvr>
                                      <p:to>
                                        <p:strVal val="visible"/>
                                      </p:to>
                                    </p:set>
                                    <p:animEffect transition="in" filter="wipe(down)">
                                      <p:cBhvr>
                                        <p:cTn id="120" dur="500"/>
                                        <p:tgtEl>
                                          <p:spTgt spid="235553"/>
                                        </p:tgtEl>
                                      </p:cBhvr>
                                    </p:animEffect>
                                  </p:childTnLst>
                                </p:cTn>
                              </p:par>
                            </p:childTnLst>
                          </p:cTn>
                        </p:par>
                        <p:par>
                          <p:cTn id="121" fill="hold">
                            <p:stCondLst>
                              <p:cond delay="4000"/>
                            </p:stCondLst>
                            <p:childTnLst>
                              <p:par>
                                <p:cTn id="122" presetID="22" presetClass="exit" presetSubtype="1" fill="hold" nodeType="afterEffect">
                                  <p:stCondLst>
                                    <p:cond delay="0"/>
                                  </p:stCondLst>
                                  <p:childTnLst>
                                    <p:animEffect transition="out" filter="wipe(up)">
                                      <p:cBhvr>
                                        <p:cTn id="123" dur="500"/>
                                        <p:tgtEl>
                                          <p:spTgt spid="235524"/>
                                        </p:tgtEl>
                                      </p:cBhvr>
                                    </p:animEffect>
                                    <p:set>
                                      <p:cBhvr>
                                        <p:cTn id="124" dur="1" fill="hold">
                                          <p:stCondLst>
                                            <p:cond delay="499"/>
                                          </p:stCondLst>
                                        </p:cTn>
                                        <p:tgtEl>
                                          <p:spTgt spid="235524"/>
                                        </p:tgtEl>
                                        <p:attrNameLst>
                                          <p:attrName>style.visibility</p:attrName>
                                        </p:attrNameLst>
                                      </p:cBhvr>
                                      <p:to>
                                        <p:strVal val="hidden"/>
                                      </p:to>
                                    </p:set>
                                  </p:childTnLst>
                                </p:cTn>
                              </p:par>
                              <p:par>
                                <p:cTn id="125" presetID="22" presetClass="exit" presetSubtype="1" fill="hold" nodeType="withEffect">
                                  <p:stCondLst>
                                    <p:cond delay="0"/>
                                  </p:stCondLst>
                                  <p:childTnLst>
                                    <p:animEffect transition="out" filter="wipe(up)">
                                      <p:cBhvr>
                                        <p:cTn id="126" dur="500"/>
                                        <p:tgtEl>
                                          <p:spTgt spid="235540"/>
                                        </p:tgtEl>
                                      </p:cBhvr>
                                    </p:animEffect>
                                    <p:set>
                                      <p:cBhvr>
                                        <p:cTn id="127" dur="1" fill="hold">
                                          <p:stCondLst>
                                            <p:cond delay="499"/>
                                          </p:stCondLst>
                                        </p:cTn>
                                        <p:tgtEl>
                                          <p:spTgt spid="235540"/>
                                        </p:tgtEl>
                                        <p:attrNameLst>
                                          <p:attrName>style.visibility</p:attrName>
                                        </p:attrNameLst>
                                      </p:cBhvr>
                                      <p:to>
                                        <p:strVal val="hidden"/>
                                      </p:to>
                                    </p:set>
                                  </p:childTnLst>
                                </p:cTn>
                              </p:par>
                              <p:par>
                                <p:cTn id="128" presetID="22" presetClass="exit" presetSubtype="2" fill="hold" nodeType="withEffect">
                                  <p:stCondLst>
                                    <p:cond delay="0"/>
                                  </p:stCondLst>
                                  <p:childTnLst>
                                    <p:animEffect transition="out" filter="wipe(right)">
                                      <p:cBhvr>
                                        <p:cTn id="129" dur="500"/>
                                        <p:tgtEl>
                                          <p:spTgt spid="235534"/>
                                        </p:tgtEl>
                                      </p:cBhvr>
                                    </p:animEffect>
                                    <p:set>
                                      <p:cBhvr>
                                        <p:cTn id="130" dur="1" fill="hold">
                                          <p:stCondLst>
                                            <p:cond delay="499"/>
                                          </p:stCondLst>
                                        </p:cTn>
                                        <p:tgtEl>
                                          <p:spTgt spid="235534"/>
                                        </p:tgtEl>
                                        <p:attrNameLst>
                                          <p:attrName>style.visibility</p:attrName>
                                        </p:attrNameLst>
                                      </p:cBhvr>
                                      <p:to>
                                        <p:strVal val="hidden"/>
                                      </p:to>
                                    </p:set>
                                  </p:childTnLst>
                                </p:cTn>
                              </p:par>
                              <p:par>
                                <p:cTn id="131" presetID="22" presetClass="exit" presetSubtype="2" fill="hold" nodeType="withEffect">
                                  <p:stCondLst>
                                    <p:cond delay="0"/>
                                  </p:stCondLst>
                                  <p:childTnLst>
                                    <p:animEffect transition="out" filter="wipe(right)">
                                      <p:cBhvr>
                                        <p:cTn id="132" dur="500"/>
                                        <p:tgtEl>
                                          <p:spTgt spid="235535"/>
                                        </p:tgtEl>
                                      </p:cBhvr>
                                    </p:animEffect>
                                    <p:set>
                                      <p:cBhvr>
                                        <p:cTn id="133" dur="1" fill="hold">
                                          <p:stCondLst>
                                            <p:cond delay="499"/>
                                          </p:stCondLst>
                                        </p:cTn>
                                        <p:tgtEl>
                                          <p:spTgt spid="235535"/>
                                        </p:tgtEl>
                                        <p:attrNameLst>
                                          <p:attrName>style.visibility</p:attrName>
                                        </p:attrNameLst>
                                      </p:cBhvr>
                                      <p:to>
                                        <p:strVal val="hidden"/>
                                      </p:to>
                                    </p:set>
                                  </p:childTnLst>
                                </p:cTn>
                              </p:par>
                              <p:par>
                                <p:cTn id="134" presetID="22" presetClass="exit" presetSubtype="2" fill="hold" nodeType="withEffect">
                                  <p:stCondLst>
                                    <p:cond delay="0"/>
                                  </p:stCondLst>
                                  <p:childTnLst>
                                    <p:animEffect transition="out" filter="wipe(right)">
                                      <p:cBhvr>
                                        <p:cTn id="135" dur="500"/>
                                        <p:tgtEl>
                                          <p:spTgt spid="235533"/>
                                        </p:tgtEl>
                                      </p:cBhvr>
                                    </p:animEffect>
                                    <p:set>
                                      <p:cBhvr>
                                        <p:cTn id="136" dur="1" fill="hold">
                                          <p:stCondLst>
                                            <p:cond delay="499"/>
                                          </p:stCondLst>
                                        </p:cTn>
                                        <p:tgtEl>
                                          <p:spTgt spid="235533"/>
                                        </p:tgtEl>
                                        <p:attrNameLst>
                                          <p:attrName>style.visibility</p:attrName>
                                        </p:attrNameLst>
                                      </p:cBhvr>
                                      <p:to>
                                        <p:strVal val="hidden"/>
                                      </p:to>
                                    </p:set>
                                  </p:childTnLst>
                                </p:cTn>
                              </p:par>
                            </p:childTnLst>
                          </p:cTn>
                        </p:par>
                        <p:par>
                          <p:cTn id="137" fill="hold">
                            <p:stCondLst>
                              <p:cond delay="4500"/>
                            </p:stCondLst>
                            <p:childTnLst>
                              <p:par>
                                <p:cTn id="138" presetID="9" presetClass="exit" presetSubtype="0" fill="hold" grpId="0" nodeType="afterEffect">
                                  <p:stCondLst>
                                    <p:cond delay="0"/>
                                  </p:stCondLst>
                                  <p:childTnLst>
                                    <p:animEffect transition="out" filter="dissolve">
                                      <p:cBhvr>
                                        <p:cTn id="139" dur="1000"/>
                                        <p:tgtEl>
                                          <p:spTgt spid="235523"/>
                                        </p:tgtEl>
                                      </p:cBhvr>
                                    </p:animEffect>
                                    <p:set>
                                      <p:cBhvr>
                                        <p:cTn id="140" dur="1" fill="hold">
                                          <p:stCondLst>
                                            <p:cond delay="999"/>
                                          </p:stCondLst>
                                        </p:cTn>
                                        <p:tgtEl>
                                          <p:spTgt spid="235523"/>
                                        </p:tgtEl>
                                        <p:attrNameLst>
                                          <p:attrName>style.visibility</p:attrName>
                                        </p:attrNameLst>
                                      </p:cBhvr>
                                      <p:to>
                                        <p:strVal val="hidden"/>
                                      </p:to>
                                    </p:set>
                                  </p:childTnLst>
                                </p:cTn>
                              </p:par>
                              <p:par>
                                <p:cTn id="141" presetID="9" presetClass="exit" presetSubtype="0" fill="hold" nodeType="withEffect">
                                  <p:stCondLst>
                                    <p:cond delay="0"/>
                                  </p:stCondLst>
                                  <p:childTnLst>
                                    <p:animEffect transition="out" filter="dissolve">
                                      <p:cBhvr>
                                        <p:cTn id="142" dur="1000"/>
                                        <p:tgtEl>
                                          <p:spTgt spid="235549"/>
                                        </p:tgtEl>
                                      </p:cBhvr>
                                    </p:animEffect>
                                    <p:set>
                                      <p:cBhvr>
                                        <p:cTn id="143" dur="1" fill="hold">
                                          <p:stCondLst>
                                            <p:cond delay="999"/>
                                          </p:stCondLst>
                                        </p:cTn>
                                        <p:tgtEl>
                                          <p:spTgt spid="235549"/>
                                        </p:tgtEl>
                                        <p:attrNameLst>
                                          <p:attrName>style.visibility</p:attrName>
                                        </p:attrNameLst>
                                      </p:cBhvr>
                                      <p:to>
                                        <p:strVal val="hidden"/>
                                      </p:to>
                                    </p:set>
                                  </p:childTnLst>
                                </p:cTn>
                              </p:par>
                              <p:par>
                                <p:cTn id="144" presetID="9" presetClass="exit" presetSubtype="0" fill="hold" nodeType="withEffect">
                                  <p:stCondLst>
                                    <p:cond delay="0"/>
                                  </p:stCondLst>
                                  <p:childTnLst>
                                    <p:animEffect transition="out" filter="dissolve">
                                      <p:cBhvr>
                                        <p:cTn id="145" dur="1000"/>
                                        <p:tgtEl>
                                          <p:spTgt spid="235551"/>
                                        </p:tgtEl>
                                      </p:cBhvr>
                                    </p:animEffect>
                                    <p:set>
                                      <p:cBhvr>
                                        <p:cTn id="146" dur="1" fill="hold">
                                          <p:stCondLst>
                                            <p:cond delay="999"/>
                                          </p:stCondLst>
                                        </p:cTn>
                                        <p:tgtEl>
                                          <p:spTgt spid="235551"/>
                                        </p:tgtEl>
                                        <p:attrNameLst>
                                          <p:attrName>style.visibility</p:attrName>
                                        </p:attrNameLst>
                                      </p:cBhvr>
                                      <p:to>
                                        <p:strVal val="hidden"/>
                                      </p:to>
                                    </p:set>
                                  </p:childTnLst>
                                </p:cTn>
                              </p:par>
                              <p:par>
                                <p:cTn id="147" presetID="9" presetClass="exit" presetSubtype="0" fill="hold" nodeType="withEffect">
                                  <p:stCondLst>
                                    <p:cond delay="0"/>
                                  </p:stCondLst>
                                  <p:childTnLst>
                                    <p:animEffect transition="out" filter="dissolve">
                                      <p:cBhvr>
                                        <p:cTn id="148" dur="1000"/>
                                        <p:tgtEl>
                                          <p:spTgt spid="235552"/>
                                        </p:tgtEl>
                                      </p:cBhvr>
                                    </p:animEffect>
                                    <p:set>
                                      <p:cBhvr>
                                        <p:cTn id="149" dur="1" fill="hold">
                                          <p:stCondLst>
                                            <p:cond delay="999"/>
                                          </p:stCondLst>
                                        </p:cTn>
                                        <p:tgtEl>
                                          <p:spTgt spid="235552"/>
                                        </p:tgtEl>
                                        <p:attrNameLst>
                                          <p:attrName>style.visibility</p:attrName>
                                        </p:attrNameLst>
                                      </p:cBhvr>
                                      <p:to>
                                        <p:strVal val="hidden"/>
                                      </p:to>
                                    </p:set>
                                  </p:childTnLst>
                                </p:cTn>
                              </p:par>
                              <p:par>
                                <p:cTn id="150" presetID="9" presetClass="exit" presetSubtype="0" fill="hold" grpId="0" nodeType="withEffect">
                                  <p:stCondLst>
                                    <p:cond delay="0"/>
                                  </p:stCondLst>
                                  <p:childTnLst>
                                    <p:animEffect transition="out" filter="dissolve">
                                      <p:cBhvr>
                                        <p:cTn id="151" dur="1000"/>
                                        <p:tgtEl>
                                          <p:spTgt spid="235522"/>
                                        </p:tgtEl>
                                      </p:cBhvr>
                                    </p:animEffect>
                                    <p:set>
                                      <p:cBhvr>
                                        <p:cTn id="152" dur="1" fill="hold">
                                          <p:stCondLst>
                                            <p:cond delay="999"/>
                                          </p:stCondLst>
                                        </p:cTn>
                                        <p:tgtEl>
                                          <p:spTgt spid="235522"/>
                                        </p:tgtEl>
                                        <p:attrNameLst>
                                          <p:attrName>style.visibility</p:attrName>
                                        </p:attrNameLst>
                                      </p:cBhvr>
                                      <p:to>
                                        <p:strVal val="hidden"/>
                                      </p:to>
                                    </p:set>
                                  </p:childTnLst>
                                </p:cTn>
                              </p:par>
                              <p:par>
                                <p:cTn id="153" presetID="9" presetClass="exit" presetSubtype="0" fill="hold" grpId="0" nodeType="withEffect">
                                  <p:stCondLst>
                                    <p:cond delay="0"/>
                                  </p:stCondLst>
                                  <p:childTnLst>
                                    <p:animEffect transition="out" filter="dissolve">
                                      <p:cBhvr>
                                        <p:cTn id="154" dur="500"/>
                                        <p:tgtEl>
                                          <p:spTgt spid="235538"/>
                                        </p:tgtEl>
                                      </p:cBhvr>
                                    </p:animEffect>
                                    <p:set>
                                      <p:cBhvr>
                                        <p:cTn id="155" dur="1" fill="hold">
                                          <p:stCondLst>
                                            <p:cond delay="499"/>
                                          </p:stCondLst>
                                        </p:cTn>
                                        <p:tgtEl>
                                          <p:spTgt spid="235538"/>
                                        </p:tgtEl>
                                        <p:attrNameLst>
                                          <p:attrName>style.visibility</p:attrName>
                                        </p:attrNameLst>
                                      </p:cBhvr>
                                      <p:to>
                                        <p:strVal val="hidden"/>
                                      </p:to>
                                    </p:set>
                                  </p:childTnLst>
                                </p:cTn>
                              </p:par>
                              <p:par>
                                <p:cTn id="156" presetID="9" presetClass="exit" presetSubtype="0" fill="hold" grpId="0" nodeType="withEffect">
                                  <p:stCondLst>
                                    <p:cond delay="0"/>
                                  </p:stCondLst>
                                  <p:childTnLst>
                                    <p:animEffect transition="out" filter="dissolve">
                                      <p:cBhvr>
                                        <p:cTn id="157" dur="500"/>
                                        <p:tgtEl>
                                          <p:spTgt spid="235527"/>
                                        </p:tgtEl>
                                      </p:cBhvr>
                                    </p:animEffect>
                                    <p:set>
                                      <p:cBhvr>
                                        <p:cTn id="158" dur="1" fill="hold">
                                          <p:stCondLst>
                                            <p:cond delay="499"/>
                                          </p:stCondLst>
                                        </p:cTn>
                                        <p:tgtEl>
                                          <p:spTgt spid="235527"/>
                                        </p:tgtEl>
                                        <p:attrNameLst>
                                          <p:attrName>style.visibility</p:attrName>
                                        </p:attrNameLst>
                                      </p:cBhvr>
                                      <p:to>
                                        <p:strVal val="hidden"/>
                                      </p:to>
                                    </p:set>
                                  </p:childTnLst>
                                </p:cTn>
                              </p:par>
                              <p:par>
                                <p:cTn id="159" presetID="9" presetClass="exit" presetSubtype="0" fill="hold" grpId="0" nodeType="withEffect">
                                  <p:stCondLst>
                                    <p:cond delay="0"/>
                                  </p:stCondLst>
                                  <p:childTnLst>
                                    <p:animEffect transition="out" filter="dissolve">
                                      <p:cBhvr>
                                        <p:cTn id="160" dur="1000"/>
                                        <p:tgtEl>
                                          <p:spTgt spid="235525"/>
                                        </p:tgtEl>
                                      </p:cBhvr>
                                    </p:animEffect>
                                    <p:set>
                                      <p:cBhvr>
                                        <p:cTn id="161" dur="1" fill="hold">
                                          <p:stCondLst>
                                            <p:cond delay="999"/>
                                          </p:stCondLst>
                                        </p:cTn>
                                        <p:tgtEl>
                                          <p:spTgt spid="235525"/>
                                        </p:tgtEl>
                                        <p:attrNameLst>
                                          <p:attrName>style.visibility</p:attrName>
                                        </p:attrNameLst>
                                      </p:cBhvr>
                                      <p:to>
                                        <p:strVal val="hidden"/>
                                      </p:to>
                                    </p:set>
                                  </p:childTnLst>
                                </p:cTn>
                              </p:par>
                              <p:par>
                                <p:cTn id="162" presetID="9" presetClass="exit" presetSubtype="0" fill="hold" grpId="0" nodeType="withEffect">
                                  <p:stCondLst>
                                    <p:cond delay="0"/>
                                  </p:stCondLst>
                                  <p:childTnLst>
                                    <p:animEffect transition="out" filter="dissolve">
                                      <p:cBhvr>
                                        <p:cTn id="163" dur="1000"/>
                                        <p:tgtEl>
                                          <p:spTgt spid="235528"/>
                                        </p:tgtEl>
                                      </p:cBhvr>
                                    </p:animEffect>
                                    <p:set>
                                      <p:cBhvr>
                                        <p:cTn id="164" dur="1" fill="hold">
                                          <p:stCondLst>
                                            <p:cond delay="999"/>
                                          </p:stCondLst>
                                        </p:cTn>
                                        <p:tgtEl>
                                          <p:spTgt spid="235528"/>
                                        </p:tgtEl>
                                        <p:attrNameLst>
                                          <p:attrName>style.visibility</p:attrName>
                                        </p:attrNameLst>
                                      </p:cBhvr>
                                      <p:to>
                                        <p:strVal val="hidden"/>
                                      </p:to>
                                    </p:set>
                                  </p:childTnLst>
                                </p:cTn>
                              </p:par>
                              <p:par>
                                <p:cTn id="165" presetID="9" presetClass="exit" presetSubtype="0" fill="hold" grpId="0" nodeType="withEffect">
                                  <p:stCondLst>
                                    <p:cond delay="0"/>
                                  </p:stCondLst>
                                  <p:childTnLst>
                                    <p:animEffect transition="out" filter="dissolve">
                                      <p:cBhvr>
                                        <p:cTn id="166" dur="1000"/>
                                        <p:tgtEl>
                                          <p:spTgt spid="235575"/>
                                        </p:tgtEl>
                                      </p:cBhvr>
                                    </p:animEffect>
                                    <p:set>
                                      <p:cBhvr>
                                        <p:cTn id="167" dur="1" fill="hold">
                                          <p:stCondLst>
                                            <p:cond delay="999"/>
                                          </p:stCondLst>
                                        </p:cTn>
                                        <p:tgtEl>
                                          <p:spTgt spid="235575"/>
                                        </p:tgtEl>
                                        <p:attrNameLst>
                                          <p:attrName>style.visibility</p:attrName>
                                        </p:attrNameLst>
                                      </p:cBhvr>
                                      <p:to>
                                        <p:strVal val="hidden"/>
                                      </p:to>
                                    </p:set>
                                  </p:childTnLst>
                                </p:cTn>
                              </p:par>
                              <p:par>
                                <p:cTn id="168" presetID="9" presetClass="exit" presetSubtype="0" fill="hold" nodeType="withEffect">
                                  <p:stCondLst>
                                    <p:cond delay="0"/>
                                  </p:stCondLst>
                                  <p:childTnLst>
                                    <p:animEffect transition="out" filter="dissolve">
                                      <p:cBhvr>
                                        <p:cTn id="169" dur="1000"/>
                                        <p:tgtEl>
                                          <p:spTgt spid="235550"/>
                                        </p:tgtEl>
                                      </p:cBhvr>
                                    </p:animEffect>
                                    <p:set>
                                      <p:cBhvr>
                                        <p:cTn id="170" dur="1" fill="hold">
                                          <p:stCondLst>
                                            <p:cond delay="999"/>
                                          </p:stCondLst>
                                        </p:cTn>
                                        <p:tgtEl>
                                          <p:spTgt spid="235550"/>
                                        </p:tgtEl>
                                        <p:attrNameLst>
                                          <p:attrName>style.visibility</p:attrName>
                                        </p:attrNameLst>
                                      </p:cBhvr>
                                      <p:to>
                                        <p:strVal val="hidden"/>
                                      </p:to>
                                    </p:set>
                                  </p:childTnLst>
                                </p:cTn>
                              </p:par>
                              <p:par>
                                <p:cTn id="171" presetID="9" presetClass="exit" presetSubtype="0" fill="hold" grpId="0" nodeType="withEffect">
                                  <p:stCondLst>
                                    <p:cond delay="0"/>
                                  </p:stCondLst>
                                  <p:childTnLst>
                                    <p:animEffect transition="out" filter="dissolve">
                                      <p:cBhvr>
                                        <p:cTn id="172" dur="1000"/>
                                        <p:tgtEl>
                                          <p:spTgt spid="235531"/>
                                        </p:tgtEl>
                                      </p:cBhvr>
                                    </p:animEffect>
                                    <p:set>
                                      <p:cBhvr>
                                        <p:cTn id="173" dur="1" fill="hold">
                                          <p:stCondLst>
                                            <p:cond delay="999"/>
                                          </p:stCondLst>
                                        </p:cTn>
                                        <p:tgtEl>
                                          <p:spTgt spid="235531"/>
                                        </p:tgtEl>
                                        <p:attrNameLst>
                                          <p:attrName>style.visibility</p:attrName>
                                        </p:attrNameLst>
                                      </p:cBhvr>
                                      <p:to>
                                        <p:strVal val="hidden"/>
                                      </p:to>
                                    </p:set>
                                  </p:childTnLst>
                                </p:cTn>
                              </p:par>
                              <p:par>
                                <p:cTn id="174" presetID="9" presetClass="exit" presetSubtype="0" fill="hold" grpId="0" nodeType="withEffect">
                                  <p:stCondLst>
                                    <p:cond delay="0"/>
                                  </p:stCondLst>
                                  <p:childTnLst>
                                    <p:animEffect transition="out" filter="dissolve">
                                      <p:cBhvr>
                                        <p:cTn id="175" dur="1000"/>
                                        <p:tgtEl>
                                          <p:spTgt spid="235530"/>
                                        </p:tgtEl>
                                      </p:cBhvr>
                                    </p:animEffect>
                                    <p:set>
                                      <p:cBhvr>
                                        <p:cTn id="176" dur="1" fill="hold">
                                          <p:stCondLst>
                                            <p:cond delay="999"/>
                                          </p:stCondLst>
                                        </p:cTn>
                                        <p:tgtEl>
                                          <p:spTgt spid="235530"/>
                                        </p:tgtEl>
                                        <p:attrNameLst>
                                          <p:attrName>style.visibility</p:attrName>
                                        </p:attrNameLst>
                                      </p:cBhvr>
                                      <p:to>
                                        <p:strVal val="hidden"/>
                                      </p:to>
                                    </p:set>
                                  </p:childTnLst>
                                </p:cTn>
                              </p:par>
                              <p:par>
                                <p:cTn id="177" presetID="9" presetClass="exit" presetSubtype="0" fill="hold" grpId="0" nodeType="withEffect">
                                  <p:stCondLst>
                                    <p:cond delay="0"/>
                                  </p:stCondLst>
                                  <p:childTnLst>
                                    <p:animEffect transition="out" filter="dissolve">
                                      <p:cBhvr>
                                        <p:cTn id="178" dur="1000"/>
                                        <p:tgtEl>
                                          <p:spTgt spid="235532"/>
                                        </p:tgtEl>
                                      </p:cBhvr>
                                    </p:animEffect>
                                    <p:set>
                                      <p:cBhvr>
                                        <p:cTn id="179" dur="1" fill="hold">
                                          <p:stCondLst>
                                            <p:cond delay="999"/>
                                          </p:stCondLst>
                                        </p:cTn>
                                        <p:tgtEl>
                                          <p:spTgt spid="235532"/>
                                        </p:tgtEl>
                                        <p:attrNameLst>
                                          <p:attrName>style.visibility</p:attrName>
                                        </p:attrNameLst>
                                      </p:cBhvr>
                                      <p:to>
                                        <p:strVal val="hidden"/>
                                      </p:to>
                                    </p:set>
                                  </p:childTnLst>
                                </p:cTn>
                              </p:par>
                              <p:par>
                                <p:cTn id="180" presetID="9" presetClass="exit" presetSubtype="0" fill="hold" nodeType="withEffect">
                                  <p:stCondLst>
                                    <p:cond delay="0"/>
                                  </p:stCondLst>
                                  <p:childTnLst>
                                    <p:animEffect transition="out" filter="dissolve">
                                      <p:cBhvr>
                                        <p:cTn id="181" dur="1000"/>
                                        <p:tgtEl>
                                          <p:spTgt spid="235553"/>
                                        </p:tgtEl>
                                      </p:cBhvr>
                                    </p:animEffect>
                                    <p:set>
                                      <p:cBhvr>
                                        <p:cTn id="182" dur="1" fill="hold">
                                          <p:stCondLst>
                                            <p:cond delay="999"/>
                                          </p:stCondLst>
                                        </p:cTn>
                                        <p:tgtEl>
                                          <p:spTgt spid="235553"/>
                                        </p:tgtEl>
                                        <p:attrNameLst>
                                          <p:attrName>style.visibility</p:attrName>
                                        </p:attrNameLst>
                                      </p:cBhvr>
                                      <p:to>
                                        <p:strVal val="hidden"/>
                                      </p:to>
                                    </p:set>
                                  </p:childTnLst>
                                </p:cTn>
                              </p:par>
                            </p:childTnLst>
                          </p:cTn>
                        </p:par>
                        <p:par>
                          <p:cTn id="183" fill="hold">
                            <p:stCondLst>
                              <p:cond delay="5500"/>
                            </p:stCondLst>
                            <p:childTnLst>
                              <p:par>
                                <p:cTn id="184" presetID="9" presetClass="entr" presetSubtype="0" fill="hold" nodeType="afterEffect">
                                  <p:stCondLst>
                                    <p:cond delay="0"/>
                                  </p:stCondLst>
                                  <p:childTnLst>
                                    <p:set>
                                      <p:cBhvr>
                                        <p:cTn id="185" dur="1" fill="hold">
                                          <p:stCondLst>
                                            <p:cond delay="0"/>
                                          </p:stCondLst>
                                        </p:cTn>
                                        <p:tgtEl>
                                          <p:spTgt spid="2"/>
                                        </p:tgtEl>
                                        <p:attrNameLst>
                                          <p:attrName>style.visibility</p:attrName>
                                        </p:attrNameLst>
                                      </p:cBhvr>
                                      <p:to>
                                        <p:strVal val="visible"/>
                                      </p:to>
                                    </p:set>
                                    <p:animEffect transition="in" filter="dissolve">
                                      <p:cBhvr>
                                        <p:cTn id="18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2" grpId="0" animBg="1"/>
      <p:bldP spid="235523" grpId="0" animBg="1"/>
      <p:bldP spid="235525" grpId="0" animBg="1"/>
      <p:bldP spid="235527" grpId="0" animBg="1"/>
      <p:bldP spid="235528" grpId="0" animBg="1"/>
      <p:bldP spid="235530" grpId="0" animBg="1"/>
      <p:bldP spid="235531" grpId="0" animBg="1"/>
      <p:bldP spid="235532" grpId="0" animBg="1"/>
      <p:bldP spid="235538" grpId="0" animBg="1"/>
      <p:bldP spid="235541" grpId="0" animBg="1"/>
      <p:bldP spid="235541" grpId="1" animBg="1"/>
      <p:bldP spid="235541" grpId="2" animBg="1"/>
      <p:bldP spid="235542" grpId="0" animBg="1"/>
      <p:bldP spid="235542" grpId="1" animBg="1"/>
      <p:bldP spid="235542" grpId="2" animBg="1"/>
      <p:bldP spid="235543" grpId="0" animBg="1"/>
      <p:bldP spid="235543" grpId="1" animBg="1"/>
      <p:bldP spid="235543" grpId="2" animBg="1"/>
      <p:bldP spid="235544" grpId="0" animBg="1"/>
      <p:bldP spid="235544" grpId="1" animBg="1"/>
      <p:bldP spid="235544" grpId="2" animBg="1"/>
      <p:bldP spid="235545" grpId="0" animBg="1"/>
      <p:bldP spid="235545" grpId="1" animBg="1"/>
      <p:bldP spid="235545" grpId="2" animBg="1"/>
      <p:bldP spid="235546" grpId="0" animBg="1"/>
      <p:bldP spid="235546" grpId="1" animBg="1"/>
      <p:bldP spid="235546" grpId="2" animBg="1"/>
      <p:bldP spid="235547" grpId="0" animBg="1"/>
      <p:bldP spid="235547" grpId="1" animBg="1"/>
      <p:bldP spid="235547" grpId="2" animBg="1"/>
      <p:bldP spid="235548" grpId="0" animBg="1"/>
      <p:bldP spid="235548" grpId="1" animBg="1"/>
      <p:bldP spid="235548" grpId="2" animBg="1"/>
      <p:bldP spid="235554" grpId="0" animBg="1"/>
      <p:bldP spid="235554" grpId="1" animBg="1"/>
      <p:bldP spid="235554" grpId="2" animBg="1"/>
      <p:bldP spid="235555" grpId="0" animBg="1"/>
      <p:bldP spid="235555" grpId="1" animBg="1"/>
      <p:bldP spid="235555" grpId="2" animBg="1"/>
      <p:bldP spid="235556" grpId="0" animBg="1"/>
      <p:bldP spid="235556" grpId="1" animBg="1"/>
      <p:bldP spid="235556" grpId="2" animBg="1"/>
      <p:bldP spid="23557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28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Innovate to service oriented future</a:t>
            </a:r>
            <a:br>
              <a:rPr lang="en-US" sz="28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en-AU" sz="2800" dirty="0"/>
          </a:p>
        </p:txBody>
      </p:sp>
      <p:sp>
        <p:nvSpPr>
          <p:cNvPr id="7" name="Date Placeholder 3"/>
          <p:cNvSpPr>
            <a:spLocks noGrp="1"/>
          </p:cNvSpPr>
          <p:nvPr>
            <p:ph type="dt" sz="half" idx="10"/>
          </p:nvPr>
        </p:nvSpPr>
        <p:spPr/>
        <p:txBody>
          <a:bodyPr/>
          <a:lstStyle/>
          <a:p>
            <a:r>
              <a:rPr lang="en-AU" dirty="0" smtClean="0"/>
              <a:t>23 September 2011</a:t>
            </a:r>
            <a:endParaRPr lang="en-AU" dirty="0"/>
          </a:p>
        </p:txBody>
      </p:sp>
      <p:sp>
        <p:nvSpPr>
          <p:cNvPr id="8" name="Slide Number Placeholder 5"/>
          <p:cNvSpPr>
            <a:spLocks noGrp="1"/>
          </p:cNvSpPr>
          <p:nvPr>
            <p:ph type="sldNum" sz="quarter" idx="12"/>
          </p:nvPr>
        </p:nvSpPr>
        <p:spPr/>
        <p:txBody>
          <a:bodyPr/>
          <a:lstStyle/>
          <a:p>
            <a:fld id="{A2E54AD0-1884-4990-B956-5BCF44614A12}" type="slidenum">
              <a:rPr lang="en-AU" smtClean="0"/>
              <a:pPr/>
              <a:t>4</a:t>
            </a:fld>
            <a:endParaRPr lang="en-AU"/>
          </a:p>
        </p:txBody>
      </p:sp>
      <p:pic>
        <p:nvPicPr>
          <p:cNvPr id="237571" name="Picture 3"/>
          <p:cNvPicPr>
            <a:picLocks noGrp="1" noChangeAspect="1" noChangeArrowheads="1"/>
          </p:cNvPicPr>
          <p:nvPr>
            <p:ph idx="4294967295"/>
          </p:nvPr>
        </p:nvPicPr>
        <p:blipFill>
          <a:blip r:embed="rId3" cstate="print"/>
          <a:srcRect/>
          <a:stretch>
            <a:fillRect/>
          </a:stretch>
        </p:blipFill>
        <p:spPr>
          <a:xfrm>
            <a:off x="814461" y="1556792"/>
            <a:ext cx="7573963" cy="4799012"/>
          </a:xfrm>
          <a:noFill/>
          <a:ln/>
        </p:spPr>
      </p:pic>
      <p:grpSp>
        <p:nvGrpSpPr>
          <p:cNvPr id="2" name="Group 4"/>
          <p:cNvGrpSpPr>
            <a:grpSpLocks/>
          </p:cNvGrpSpPr>
          <p:nvPr/>
        </p:nvGrpSpPr>
        <p:grpSpPr bwMode="auto">
          <a:xfrm>
            <a:off x="3923928" y="1628800"/>
            <a:ext cx="2554288" cy="647700"/>
            <a:chOff x="2450" y="965"/>
            <a:chExt cx="1609" cy="408"/>
          </a:xfrm>
        </p:grpSpPr>
        <p:sp>
          <p:nvSpPr>
            <p:cNvPr id="237573" name="AutoShape 5"/>
            <p:cNvSpPr>
              <a:spLocks noChangeArrowheads="1"/>
            </p:cNvSpPr>
            <p:nvPr/>
          </p:nvSpPr>
          <p:spPr bwMode="auto">
            <a:xfrm>
              <a:off x="3185" y="1157"/>
              <a:ext cx="103" cy="216"/>
            </a:xfrm>
            <a:prstGeom prst="downArrow">
              <a:avLst>
                <a:gd name="adj1" fmla="val 50000"/>
                <a:gd name="adj2" fmla="val 46318"/>
              </a:avLst>
            </a:prstGeom>
            <a:solidFill>
              <a:srgbClr val="800000"/>
            </a:solidFill>
            <a:ln w="3175" algn="ctr">
              <a:solidFill>
                <a:schemeClr val="tx1"/>
              </a:solidFill>
              <a:miter lim="800000"/>
              <a:headEnd/>
              <a:tailEnd/>
            </a:ln>
            <a:effectLst/>
          </p:spPr>
          <p:txBody>
            <a:bodyPr wrap="square" anchor="ctr">
              <a:spAutoFit/>
            </a:bodyPr>
            <a:lstStyle/>
            <a:p>
              <a:endParaRPr lang="en-AU"/>
            </a:p>
          </p:txBody>
        </p:sp>
        <p:sp>
          <p:nvSpPr>
            <p:cNvPr id="237574" name="Text Box 6"/>
            <p:cNvSpPr txBox="1">
              <a:spLocks noChangeArrowheads="1"/>
            </p:cNvSpPr>
            <p:nvPr/>
          </p:nvSpPr>
          <p:spPr bwMode="auto">
            <a:xfrm>
              <a:off x="2450" y="965"/>
              <a:ext cx="1609" cy="192"/>
            </a:xfrm>
            <a:prstGeom prst="rect">
              <a:avLst/>
            </a:prstGeom>
            <a:noFill/>
            <a:ln w="3175" algn="ctr">
              <a:noFill/>
              <a:miter lim="800000"/>
              <a:headEnd/>
              <a:tailEnd/>
            </a:ln>
            <a:effectLst/>
          </p:spPr>
          <p:txBody>
            <a:bodyPr>
              <a:spAutoFit/>
            </a:bodyPr>
            <a:lstStyle/>
            <a:p>
              <a:pPr algn="ctr">
                <a:spcBef>
                  <a:spcPct val="50000"/>
                </a:spcBef>
              </a:pPr>
              <a:r>
                <a:rPr lang="en-AU" sz="1400" dirty="0">
                  <a:solidFill>
                    <a:srgbClr val="800000"/>
                  </a:solidFill>
                </a:rPr>
                <a:t>Recordkeeping Services</a:t>
              </a:r>
            </a:p>
          </p:txBody>
        </p:sp>
      </p:gr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nodePh="1">
                                  <p:stCondLst>
                                    <p:cond delay="0"/>
                                  </p:stCondLst>
                                  <p:endCondLst>
                                    <p:cond evt="begin" delay="0">
                                      <p:tn val="5"/>
                                    </p:cond>
                                  </p:endCondLst>
                                  <p:childTnLst>
                                    <p:set>
                                      <p:cBhvr>
                                        <p:cTn id="6" dur="1" fill="hold">
                                          <p:stCondLst>
                                            <p:cond delay="0"/>
                                          </p:stCondLst>
                                        </p:cTn>
                                        <p:tgtEl>
                                          <p:spTgt spid="237571"/>
                                        </p:tgtEl>
                                        <p:attrNameLst>
                                          <p:attrName>style.visibility</p:attrName>
                                        </p:attrNameLst>
                                      </p:cBhvr>
                                      <p:to>
                                        <p:strVal val="visible"/>
                                      </p:to>
                                    </p:set>
                                    <p:animEffect transition="in" filter="dissolve">
                                      <p:cBhvr>
                                        <p:cTn id="7" dur="500"/>
                                        <p:tgtEl>
                                          <p:spTgt spid="237571"/>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noFill/>
        </p:spPr>
        <p:txBody>
          <a:bodyPr/>
          <a:lstStyle/>
          <a:p>
            <a:r>
              <a:rPr lang="en-US" dirty="0"/>
              <a:t>CRKM </a:t>
            </a:r>
            <a:r>
              <a:rPr lang="en-US" dirty="0" smtClean="0"/>
              <a:t>PROJECT Outcomes</a:t>
            </a:r>
            <a:endParaRPr lang="en-US" dirty="0"/>
          </a:p>
        </p:txBody>
      </p:sp>
      <p:sp>
        <p:nvSpPr>
          <p:cNvPr id="211971" name="Rectangle 3"/>
          <p:cNvSpPr>
            <a:spLocks noGrp="1" noChangeArrowheads="1"/>
          </p:cNvSpPr>
          <p:nvPr>
            <p:ph idx="1"/>
          </p:nvPr>
        </p:nvSpPr>
        <p:spPr>
          <a:noFill/>
        </p:spPr>
        <p:txBody>
          <a:bodyPr/>
          <a:lstStyle/>
          <a:p>
            <a:r>
              <a:rPr lang="en-AU" sz="2400" dirty="0"/>
              <a:t>Identified the potential in emerging service oriented architectures to deliver IT environments based on interoperability</a:t>
            </a:r>
          </a:p>
          <a:p>
            <a:pPr lvl="1"/>
            <a:r>
              <a:rPr lang="en-AU" sz="2200" dirty="0"/>
              <a:t>Embed recordkeeping processes into business processes</a:t>
            </a:r>
          </a:p>
          <a:p>
            <a:pPr lvl="1"/>
            <a:r>
              <a:rPr lang="en-AU" sz="2200" dirty="0"/>
              <a:t>Inherit recordkeeping metadata from process environment rather than manually re-create</a:t>
            </a:r>
          </a:p>
          <a:p>
            <a:r>
              <a:rPr lang="en-AU" sz="2400" dirty="0"/>
              <a:t>Barriers to interoperability in our existing recordkeeping processes, standards and tools</a:t>
            </a:r>
          </a:p>
          <a:p>
            <a:pPr lvl="1"/>
            <a:r>
              <a:rPr lang="en-AU" sz="2200" dirty="0"/>
              <a:t>Recordkeeping practices and tools still dominated by paper paradigm and paper thinking</a:t>
            </a:r>
          </a:p>
          <a:p>
            <a:pPr lvl="1"/>
            <a:r>
              <a:rPr lang="en-AU" sz="2200" dirty="0"/>
              <a:t>Tools manage records rather than managing recordkeeping</a:t>
            </a:r>
          </a:p>
        </p:txBody>
      </p:sp>
      <p:sp>
        <p:nvSpPr>
          <p:cNvPr id="4" name="Date Placeholder 3"/>
          <p:cNvSpPr>
            <a:spLocks noGrp="1"/>
          </p:cNvSpPr>
          <p:nvPr>
            <p:ph type="dt" sz="quarter" idx="10"/>
          </p:nvPr>
        </p:nvSpPr>
        <p:spPr>
          <a:xfrm>
            <a:off x="7345363" y="6542088"/>
            <a:ext cx="1196975" cy="144462"/>
          </a:xfrm>
          <a:noFill/>
        </p:spPr>
        <p:txBody>
          <a:bodyPr/>
          <a:lstStyle/>
          <a:p>
            <a:fld id="{7065A0CD-27FA-4DA4-8ADB-3CCAE3009A65}" type="datetime4">
              <a:rPr lang="en-AU" smtClean="0"/>
              <a:pPr/>
              <a:t>28 November 2012</a:t>
            </a:fld>
            <a:endParaRPr lang="en-AU" dirty="0"/>
          </a:p>
        </p:txBody>
      </p:sp>
      <p:sp>
        <p:nvSpPr>
          <p:cNvPr id="5" name="Slide Number Placeholder 5"/>
          <p:cNvSpPr>
            <a:spLocks noGrp="1"/>
          </p:cNvSpPr>
          <p:nvPr>
            <p:ph type="sldNum" sz="quarter" idx="12"/>
          </p:nvPr>
        </p:nvSpPr>
        <p:spPr>
          <a:xfrm>
            <a:off x="8675688" y="6542088"/>
            <a:ext cx="144462" cy="122237"/>
          </a:xfrm>
          <a:noFill/>
        </p:spPr>
        <p:txBody>
          <a:bodyPr/>
          <a:lstStyle/>
          <a:p>
            <a:fld id="{6A451308-193C-47C6-BD54-E8592C85F2E2}" type="slidenum">
              <a:rPr lang="en-AU"/>
              <a:pPr/>
              <a:t>5</a:t>
            </a:fld>
            <a:endParaRPr lang="en-AU"/>
          </a:p>
        </p:txBody>
      </p:sp>
    </p:spTree>
  </p:cSld>
  <p:clrMapOvr>
    <a:masterClrMapping/>
  </p:clrMapOvr>
  <p:transition>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Metadata Challenge</a:t>
            </a:r>
            <a:br>
              <a:rPr lang="en-AU"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en-AU" dirty="0"/>
          </a:p>
        </p:txBody>
      </p:sp>
      <p:sp>
        <p:nvSpPr>
          <p:cNvPr id="4" name="Slide Number Placeholder 3"/>
          <p:cNvSpPr>
            <a:spLocks noGrp="1"/>
          </p:cNvSpPr>
          <p:nvPr>
            <p:ph type="sldNum" sz="quarter" idx="12"/>
          </p:nvPr>
        </p:nvSpPr>
        <p:spPr/>
        <p:txBody>
          <a:bodyPr/>
          <a:lstStyle/>
          <a:p>
            <a:fld id="{35A7D902-D51A-47B5-922D-D5EC4DC8A90B}" type="slidenum">
              <a:rPr lang="en-AU" smtClean="0"/>
              <a:pPr/>
              <a:t>6</a:t>
            </a:fld>
            <a:endParaRPr lang="en-AU"/>
          </a:p>
        </p:txBody>
      </p:sp>
      <p:grpSp>
        <p:nvGrpSpPr>
          <p:cNvPr id="3" name="Group 8"/>
          <p:cNvGrpSpPr/>
          <p:nvPr/>
        </p:nvGrpSpPr>
        <p:grpSpPr>
          <a:xfrm>
            <a:off x="251520" y="2069370"/>
            <a:ext cx="5080000" cy="4023926"/>
            <a:chOff x="395536" y="1677392"/>
            <a:chExt cx="5080000" cy="4023926"/>
          </a:xfrm>
        </p:grpSpPr>
        <p:pic>
          <p:nvPicPr>
            <p:cNvPr id="6" name="Picture 4" descr="wright_brothers_liftoff_wide">
              <a:hlinkClick r:id="rId3"/>
            </p:cNvPr>
            <p:cNvPicPr>
              <a:picLocks noChangeAspect="1" noChangeArrowheads="1"/>
            </p:cNvPicPr>
            <p:nvPr/>
          </p:nvPicPr>
          <p:blipFill>
            <a:blip r:embed="rId4"/>
            <a:srcRect/>
            <a:stretch>
              <a:fillRect/>
            </a:stretch>
          </p:blipFill>
          <p:spPr>
            <a:xfrm>
              <a:off x="395536" y="1677392"/>
              <a:ext cx="5080000" cy="3479800"/>
            </a:xfrm>
            <a:prstGeom prst="rect">
              <a:avLst/>
            </a:prstGeom>
            <a:noFill/>
            <a:ln/>
          </p:spPr>
        </p:pic>
        <p:sp>
          <p:nvSpPr>
            <p:cNvPr id="7" name="TextBox 6"/>
            <p:cNvSpPr txBox="1"/>
            <p:nvPr/>
          </p:nvSpPr>
          <p:spPr>
            <a:xfrm>
              <a:off x="1279352" y="5301208"/>
              <a:ext cx="3312368" cy="400110"/>
            </a:xfrm>
            <a:prstGeom prst="rect">
              <a:avLst/>
            </a:prstGeom>
            <a:noFill/>
          </p:spPr>
          <p:txBody>
            <a:bodyPr wrap="square" rtlCol="0">
              <a:spAutoFit/>
            </a:bodyPr>
            <a:lstStyle/>
            <a:p>
              <a:r>
                <a:rPr lang="en-AU" sz="1000" dirty="0" smtClean="0"/>
                <a:t>Image: Wright Brothers Collection, Special Collections, Wright State University</a:t>
              </a:r>
              <a:endParaRPr lang="en-AU" sz="1000" dirty="0"/>
            </a:p>
          </p:txBody>
        </p:sp>
      </p:grpSp>
      <p:grpSp>
        <p:nvGrpSpPr>
          <p:cNvPr id="5" name="Group 13"/>
          <p:cNvGrpSpPr/>
          <p:nvPr/>
        </p:nvGrpSpPr>
        <p:grpSpPr>
          <a:xfrm>
            <a:off x="4211513" y="2236802"/>
            <a:ext cx="4752975" cy="3558589"/>
            <a:chOff x="4211513" y="1844824"/>
            <a:chExt cx="4752975" cy="3558589"/>
          </a:xfrm>
        </p:grpSpPr>
        <p:pic>
          <p:nvPicPr>
            <p:cNvPr id="9" name="Picture 2" descr="Airbus A380-841 VH-OQC QANTAS Airways, London-Heathrow Jan2009">
              <a:hlinkClick r:id="rId5"/>
            </p:cNvPr>
            <p:cNvPicPr>
              <a:picLocks noChangeAspect="1" noChangeArrowheads="1"/>
            </p:cNvPicPr>
            <p:nvPr/>
          </p:nvPicPr>
          <p:blipFill>
            <a:blip r:embed="rId6"/>
            <a:srcRect/>
            <a:stretch>
              <a:fillRect/>
            </a:stretch>
          </p:blipFill>
          <p:spPr bwMode="auto">
            <a:xfrm>
              <a:off x="4211513" y="1844824"/>
              <a:ext cx="4752975" cy="3171826"/>
            </a:xfrm>
            <a:prstGeom prst="rect">
              <a:avLst/>
            </a:prstGeom>
            <a:noFill/>
          </p:spPr>
        </p:pic>
        <p:sp>
          <p:nvSpPr>
            <p:cNvPr id="10" name="TextBox 9"/>
            <p:cNvSpPr txBox="1"/>
            <p:nvPr/>
          </p:nvSpPr>
          <p:spPr>
            <a:xfrm>
              <a:off x="5327860" y="5157192"/>
              <a:ext cx="2520280" cy="246221"/>
            </a:xfrm>
            <a:prstGeom prst="rect">
              <a:avLst/>
            </a:prstGeom>
            <a:noFill/>
          </p:spPr>
          <p:txBody>
            <a:bodyPr wrap="square" rtlCol="0">
              <a:spAutoFit/>
            </a:bodyPr>
            <a:lstStyle/>
            <a:p>
              <a:r>
                <a:rPr lang="en-AU" sz="1000" dirty="0" err="1" smtClean="0"/>
                <a:t>Image:FlyPHANUK</a:t>
              </a:r>
              <a:endParaRPr lang="en-AU" sz="1000" dirty="0"/>
            </a:p>
          </p:txBody>
        </p:sp>
      </p:grpSp>
      <p:sp>
        <p:nvSpPr>
          <p:cNvPr id="11" name="Date Placeholder 3"/>
          <p:cNvSpPr>
            <a:spLocks noGrp="1"/>
          </p:cNvSpPr>
          <p:nvPr>
            <p:ph type="dt" sz="quarter" idx="10"/>
          </p:nvPr>
        </p:nvSpPr>
        <p:spPr>
          <a:xfrm>
            <a:off x="7345363" y="6542088"/>
            <a:ext cx="1196975" cy="144462"/>
          </a:xfrm>
          <a:noFill/>
        </p:spPr>
        <p:txBody>
          <a:bodyPr/>
          <a:lstStyle/>
          <a:p>
            <a:fld id="{7065A0CD-27FA-4DA4-8ADB-3CCAE3009A65}" type="datetime4">
              <a:rPr lang="en-AU" smtClean="0"/>
              <a:pPr/>
              <a:t>28 November 2012</a:t>
            </a:fld>
            <a:endParaRPr lang="en-AU" dirty="0"/>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AU"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From ...................    </a:t>
            </a:r>
            <a:r>
              <a:rPr lang="en-AU"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ToWARDS</a:t>
            </a:r>
            <a:r>
              <a:rPr lang="en-AU"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en-AU"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8" name="Content Placeholder 7"/>
          <p:cNvSpPr>
            <a:spLocks noGrp="1"/>
          </p:cNvSpPr>
          <p:nvPr>
            <p:ph sz="half" idx="1"/>
          </p:nvPr>
        </p:nvSpPr>
        <p:spPr>
          <a:xfrm>
            <a:off x="395288" y="1800001"/>
            <a:ext cx="4144962" cy="4581328"/>
          </a:xfrm>
        </p:spPr>
        <p:txBody>
          <a:bodyPr/>
          <a:lstStyle/>
          <a:p>
            <a:r>
              <a:rPr lang="en-AU" sz="2000" dirty="0" smtClean="0"/>
              <a:t>Paper paradigms</a:t>
            </a:r>
          </a:p>
          <a:p>
            <a:r>
              <a:rPr lang="en-AU" sz="2000" dirty="0" smtClean="0"/>
              <a:t>Paper standards</a:t>
            </a:r>
          </a:p>
          <a:p>
            <a:r>
              <a:rPr lang="en-AU" sz="2000" dirty="0" smtClean="0"/>
              <a:t>Automated paper systems</a:t>
            </a:r>
          </a:p>
          <a:p>
            <a:r>
              <a:rPr lang="en-AU" sz="2000" dirty="0" smtClean="0"/>
              <a:t>Unsustainable, </a:t>
            </a:r>
            <a:r>
              <a:rPr lang="en-AU" sz="2000" dirty="0" err="1" smtClean="0"/>
              <a:t>unscalable</a:t>
            </a:r>
            <a:r>
              <a:rPr lang="en-AU" sz="2000" dirty="0" smtClean="0"/>
              <a:t>, expensive and resource intensive manual metadata creation and use processes</a:t>
            </a:r>
          </a:p>
          <a:p>
            <a:r>
              <a:rPr lang="en-AU" sz="2000" dirty="0" smtClean="0"/>
              <a:t>Stand alone systems or systems hardwired to interoperate</a:t>
            </a:r>
          </a:p>
          <a:p>
            <a:r>
              <a:rPr lang="en-AU" sz="2000" dirty="0" smtClean="0"/>
              <a:t>Metadata standards and schemas that do not support interoperability</a:t>
            </a:r>
          </a:p>
          <a:p>
            <a:pPr>
              <a:buNone/>
            </a:pPr>
            <a:endParaRPr lang="en-AU" sz="2000" dirty="0"/>
          </a:p>
        </p:txBody>
      </p:sp>
      <p:sp>
        <p:nvSpPr>
          <p:cNvPr id="9" name="Content Placeholder 8"/>
          <p:cNvSpPr>
            <a:spLocks noGrp="1"/>
          </p:cNvSpPr>
          <p:nvPr>
            <p:ph sz="half" idx="2"/>
          </p:nvPr>
        </p:nvSpPr>
        <p:spPr>
          <a:xfrm>
            <a:off x="4692650" y="1800001"/>
            <a:ext cx="4144963" cy="4581328"/>
          </a:xfrm>
        </p:spPr>
        <p:txBody>
          <a:bodyPr/>
          <a:lstStyle/>
          <a:p>
            <a:r>
              <a:rPr lang="en-AU" sz="2000" dirty="0" smtClean="0"/>
              <a:t>Digital paradigms</a:t>
            </a:r>
          </a:p>
          <a:p>
            <a:r>
              <a:rPr lang="en-AU" sz="2000" dirty="0" smtClean="0"/>
              <a:t>Digital standards</a:t>
            </a:r>
          </a:p>
          <a:p>
            <a:r>
              <a:rPr lang="en-AU" sz="2000" dirty="0" smtClean="0"/>
              <a:t>Digital recordkeeping processes and systems</a:t>
            </a:r>
          </a:p>
          <a:p>
            <a:r>
              <a:rPr lang="en-AU" sz="2000" dirty="0" smtClean="0"/>
              <a:t>Sustainable, scalable, automated, metadata creation, gathering, sharing and re-use processes </a:t>
            </a:r>
          </a:p>
          <a:p>
            <a:r>
              <a:rPr lang="en-AU" sz="2000" dirty="0" smtClean="0"/>
              <a:t>Integrated systems and federated digital repositories</a:t>
            </a:r>
          </a:p>
          <a:p>
            <a:r>
              <a:rPr lang="en-AU" sz="2000" dirty="0" smtClean="0"/>
              <a:t>Metadata interoperability</a:t>
            </a:r>
          </a:p>
          <a:p>
            <a:r>
              <a:rPr lang="en-AU" sz="2000" dirty="0" smtClean="0"/>
              <a:t>Interconnectivity</a:t>
            </a:r>
            <a:endParaRPr lang="en-AU" sz="2000" dirty="0"/>
          </a:p>
        </p:txBody>
      </p:sp>
      <p:sp>
        <p:nvSpPr>
          <p:cNvPr id="6" name="Slide Number Placeholder 5"/>
          <p:cNvSpPr>
            <a:spLocks noGrp="1"/>
          </p:cNvSpPr>
          <p:nvPr>
            <p:ph type="sldNum" sz="quarter" idx="12"/>
          </p:nvPr>
        </p:nvSpPr>
        <p:spPr/>
        <p:txBody>
          <a:bodyPr/>
          <a:lstStyle/>
          <a:p>
            <a:fld id="{FF5248A8-DB70-4D19-99A5-53BA295A378A}" type="slidenum">
              <a:rPr lang="en-AU" smtClean="0"/>
              <a:pPr/>
              <a:t>7</a:t>
            </a:fld>
            <a:endParaRPr lang="en-AU"/>
          </a:p>
        </p:txBody>
      </p:sp>
      <p:sp>
        <p:nvSpPr>
          <p:cNvPr id="10" name="Date Placeholder 3"/>
          <p:cNvSpPr>
            <a:spLocks noGrp="1"/>
          </p:cNvSpPr>
          <p:nvPr>
            <p:ph type="dt" sz="quarter" idx="10"/>
          </p:nvPr>
        </p:nvSpPr>
        <p:spPr>
          <a:xfrm>
            <a:off x="7345363" y="6542088"/>
            <a:ext cx="1196975" cy="144462"/>
          </a:xfrm>
          <a:noFill/>
        </p:spPr>
        <p:txBody>
          <a:bodyPr/>
          <a:lstStyle/>
          <a:p>
            <a:fld id="{7065A0CD-27FA-4DA4-8ADB-3CCAE3009A65}" type="datetime4">
              <a:rPr lang="en-AU" smtClean="0"/>
              <a:pPr/>
              <a:t>28 November 2012</a:t>
            </a:fld>
            <a:endParaRPr lang="en-AU" dirty="0"/>
          </a:p>
        </p:txBody>
      </p:sp>
      <p:sp>
        <p:nvSpPr>
          <p:cNvPr id="11" name="Oval 10"/>
          <p:cNvSpPr/>
          <p:nvPr/>
        </p:nvSpPr>
        <p:spPr bwMode="auto">
          <a:xfrm>
            <a:off x="3995936" y="5445224"/>
            <a:ext cx="4320480" cy="1053396"/>
          </a:xfrm>
          <a:prstGeom prst="ellipse">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dissolve">
                                      <p:cBhvr>
                                        <p:cTn id="11" dur="500"/>
                                        <p:tgtEl>
                                          <p:spTgt spid="8">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dissolve">
                                      <p:cBhvr>
                                        <p:cTn id="15" dur="500"/>
                                        <p:tgtEl>
                                          <p:spTgt spid="8">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dissolve">
                                      <p:cBhvr>
                                        <p:cTn id="19" dur="500"/>
                                        <p:tgtEl>
                                          <p:spTgt spid="8">
                                            <p:txEl>
                                              <p:pRg st="3" end="3"/>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dissolve">
                                      <p:cBhvr>
                                        <p:cTn id="23" dur="500"/>
                                        <p:tgtEl>
                                          <p:spTgt spid="8">
                                            <p:txEl>
                                              <p:pRg st="4" end="4"/>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dissolve">
                                      <p:cBhvr>
                                        <p:cTn id="27" dur="500"/>
                                        <p:tgtEl>
                                          <p:spTgt spid="8">
                                            <p:txEl>
                                              <p:pRg st="5" end="5"/>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dissolve">
                                      <p:cBhvr>
                                        <p:cTn id="31" dur="500"/>
                                        <p:tgtEl>
                                          <p:spTgt spid="9">
                                            <p:txEl>
                                              <p:pRg st="0" end="0"/>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dissolve">
                                      <p:cBhvr>
                                        <p:cTn id="35" dur="500"/>
                                        <p:tgtEl>
                                          <p:spTgt spid="9">
                                            <p:txEl>
                                              <p:pRg st="1" end="1"/>
                                            </p:txEl>
                                          </p:spTgt>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9">
                                            <p:txEl>
                                              <p:pRg st="2" end="2"/>
                                            </p:txEl>
                                          </p:spTgt>
                                        </p:tgtEl>
                                        <p:attrNameLst>
                                          <p:attrName>style.visibility</p:attrName>
                                        </p:attrNameLst>
                                      </p:cBhvr>
                                      <p:to>
                                        <p:strVal val="visible"/>
                                      </p:to>
                                    </p:set>
                                    <p:animEffect transition="in" filter="dissolve">
                                      <p:cBhvr>
                                        <p:cTn id="39" dur="500"/>
                                        <p:tgtEl>
                                          <p:spTgt spid="9">
                                            <p:txEl>
                                              <p:pRg st="2" end="2"/>
                                            </p:txEl>
                                          </p:spTgt>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9">
                                            <p:txEl>
                                              <p:pRg st="3" end="3"/>
                                            </p:txEl>
                                          </p:spTgt>
                                        </p:tgtEl>
                                        <p:attrNameLst>
                                          <p:attrName>style.visibility</p:attrName>
                                        </p:attrNameLst>
                                      </p:cBhvr>
                                      <p:to>
                                        <p:strVal val="visible"/>
                                      </p:to>
                                    </p:set>
                                    <p:animEffect transition="in" filter="dissolve">
                                      <p:cBhvr>
                                        <p:cTn id="43" dur="500"/>
                                        <p:tgtEl>
                                          <p:spTgt spid="9">
                                            <p:txEl>
                                              <p:pRg st="3" end="3"/>
                                            </p:txEl>
                                          </p:spTgt>
                                        </p:tgtEl>
                                      </p:cBhvr>
                                    </p:animEffect>
                                  </p:childTnLst>
                                </p:cTn>
                              </p:par>
                            </p:childTnLst>
                          </p:cTn>
                        </p:par>
                        <p:par>
                          <p:cTn id="44" fill="hold">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9">
                                            <p:txEl>
                                              <p:pRg st="4" end="4"/>
                                            </p:txEl>
                                          </p:spTgt>
                                        </p:tgtEl>
                                        <p:attrNameLst>
                                          <p:attrName>style.visibility</p:attrName>
                                        </p:attrNameLst>
                                      </p:cBhvr>
                                      <p:to>
                                        <p:strVal val="visible"/>
                                      </p:to>
                                    </p:set>
                                    <p:animEffect transition="in" filter="dissolve">
                                      <p:cBhvr>
                                        <p:cTn id="47" dur="500"/>
                                        <p:tgtEl>
                                          <p:spTgt spid="9">
                                            <p:txEl>
                                              <p:pRg st="4" end="4"/>
                                            </p:txEl>
                                          </p:spTgt>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9">
                                            <p:txEl>
                                              <p:pRg st="5" end="5"/>
                                            </p:txEl>
                                          </p:spTgt>
                                        </p:tgtEl>
                                        <p:attrNameLst>
                                          <p:attrName>style.visibility</p:attrName>
                                        </p:attrNameLst>
                                      </p:cBhvr>
                                      <p:to>
                                        <p:strVal val="visible"/>
                                      </p:to>
                                    </p:set>
                                    <p:animEffect transition="in" filter="dissolve">
                                      <p:cBhvr>
                                        <p:cTn id="51" dur="500"/>
                                        <p:tgtEl>
                                          <p:spTgt spid="9">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9">
                                            <p:txEl>
                                              <p:pRg st="6" end="6"/>
                                            </p:txEl>
                                          </p:spTgt>
                                        </p:tgtEl>
                                        <p:attrNameLst>
                                          <p:attrName>style.visibility</p:attrName>
                                        </p:attrNameLst>
                                      </p:cBhvr>
                                      <p:to>
                                        <p:strVal val="visible"/>
                                      </p:to>
                                    </p:set>
                                    <p:animEffect transition="in" filter="dissolve">
                                      <p:cBhvr>
                                        <p:cTn id="56" dur="500"/>
                                        <p:tgtEl>
                                          <p:spTgt spid="9">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Content Placeholder 2"/>
          <p:cNvSpPr txBox="1">
            <a:spLocks/>
          </p:cNvSpPr>
          <p:nvPr/>
        </p:nvSpPr>
        <p:spPr bwMode="auto">
          <a:xfrm>
            <a:off x="323528" y="4293096"/>
            <a:ext cx="8568952" cy="23042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l" eaLnBrk="0" hangingPunct="0">
              <a:spcBef>
                <a:spcPts val="0"/>
              </a:spcBef>
              <a:spcAft>
                <a:spcPts val="0"/>
              </a:spcAft>
            </a:pPr>
            <a:r>
              <a:rPr lang="en-US" sz="2800" b="1" dirty="0" smtClean="0">
                <a:solidFill>
                  <a:schemeClr val="accent1">
                    <a:lumMod val="60000"/>
                    <a:lumOff val="40000"/>
                  </a:schemeClr>
                </a:solidFill>
                <a:cs typeface="+mn-cs"/>
              </a:rPr>
              <a:t>Recordkeeping Metadata </a:t>
            </a:r>
            <a:r>
              <a:rPr kumimoji="0" lang="en-US" sz="2800" b="0" i="0" u="none" strike="noStrike" kern="0" cap="none" spc="0" normalizeH="0" baseline="0" noProof="0" dirty="0" smtClean="0">
                <a:ln>
                  <a:noFill/>
                </a:ln>
                <a:solidFill>
                  <a:schemeClr val="bg1"/>
                </a:solidFill>
                <a:effectLst/>
                <a:uLnTx/>
                <a:uFillTx/>
                <a:latin typeface="Arial" charset="0"/>
                <a:ea typeface="+mn-ea"/>
                <a:cs typeface="+mn-cs"/>
              </a:rPr>
              <a:t>- </a:t>
            </a:r>
            <a:r>
              <a:rPr lang="en-AU" sz="2800" kern="0" dirty="0" smtClean="0">
                <a:solidFill>
                  <a:schemeClr val="bg1"/>
                </a:solidFill>
                <a:latin typeface="+mn-lt"/>
                <a:cs typeface="+mn-cs"/>
              </a:rPr>
              <a:t>standardised information that identifies, authenticates, describes, manages and makes accessible through time and space documents created in the context of social and business activity.</a:t>
            </a:r>
          </a:p>
          <a:p>
            <a:pPr lvl="0" algn="r" eaLnBrk="0" hangingPunct="0">
              <a:spcBef>
                <a:spcPts val="600"/>
              </a:spcBef>
              <a:spcAft>
                <a:spcPts val="600"/>
              </a:spcAft>
            </a:pPr>
            <a:r>
              <a:rPr kumimoji="0" lang="en-AU" sz="1200" b="0" i="0" u="none" strike="noStrike" kern="0" cap="none" spc="0" normalizeH="0" baseline="0" noProof="0" dirty="0" smtClean="0">
                <a:ln>
                  <a:noFill/>
                </a:ln>
                <a:solidFill>
                  <a:schemeClr val="bg1"/>
                </a:solidFill>
                <a:effectLst/>
                <a:uLnTx/>
                <a:uFillTx/>
                <a:latin typeface="+mn-lt"/>
                <a:ea typeface="+mn-ea"/>
                <a:cs typeface="+mn-cs"/>
              </a:rPr>
              <a:t>SPIRT Glossary 2000</a:t>
            </a:r>
            <a:endParaRPr kumimoji="0" lang="en-AU" sz="3200" b="0" i="0" u="none" strike="noStrike" kern="0" cap="none" spc="0" normalizeH="0" baseline="0" noProof="0" dirty="0">
              <a:ln>
                <a:noFill/>
              </a:ln>
              <a:solidFill>
                <a:schemeClr val="bg1"/>
              </a:solidFill>
              <a:effectLst/>
              <a:uLnTx/>
              <a:uFillTx/>
              <a:latin typeface="+mn-lt"/>
              <a:ea typeface="+mn-ea"/>
              <a:cs typeface="+mn-cs"/>
            </a:endParaRPr>
          </a:p>
        </p:txBody>
      </p:sp>
      <p:sp>
        <p:nvSpPr>
          <p:cNvPr id="3" name="Content Placeholder 2"/>
          <p:cNvSpPr>
            <a:spLocks noGrp="1"/>
          </p:cNvSpPr>
          <p:nvPr>
            <p:ph idx="4294967295"/>
          </p:nvPr>
        </p:nvSpPr>
        <p:spPr>
          <a:xfrm>
            <a:off x="323528" y="260648"/>
            <a:ext cx="8569325" cy="2232025"/>
          </a:xfrm>
        </p:spPr>
        <p:txBody>
          <a:bodyPr/>
          <a:lstStyle/>
          <a:p>
            <a:pPr marL="0" indent="0">
              <a:buFontTx/>
              <a:buNone/>
            </a:pPr>
            <a:r>
              <a:rPr lang="en-US" sz="2800" b="1" dirty="0" smtClean="0">
                <a:solidFill>
                  <a:schemeClr val="accent1">
                    <a:lumMod val="60000"/>
                    <a:lumOff val="40000"/>
                  </a:schemeClr>
                </a:solidFill>
                <a:latin typeface="Arial" charset="0"/>
              </a:rPr>
              <a:t>Records</a:t>
            </a:r>
            <a:r>
              <a:rPr lang="en-US" sz="2800" dirty="0" smtClean="0">
                <a:solidFill>
                  <a:schemeClr val="bg1"/>
                </a:solidFill>
                <a:latin typeface="Arial" charset="0"/>
              </a:rPr>
              <a:t> - </a:t>
            </a:r>
            <a:r>
              <a:rPr lang="en-AU" sz="2800" dirty="0" smtClean="0">
                <a:solidFill>
                  <a:schemeClr val="bg1"/>
                </a:solidFill>
              </a:rPr>
              <a:t>recorded information, in any form … created or received and maintained by an organization or person in the transaction of business or the conduct of affairs and kept as evidence of such activity</a:t>
            </a:r>
          </a:p>
          <a:p>
            <a:pPr marL="0" indent="0" algn="r">
              <a:lnSpc>
                <a:spcPct val="90000"/>
              </a:lnSpc>
              <a:buFontTx/>
              <a:buNone/>
            </a:pPr>
            <a:r>
              <a:rPr lang="en-AU" sz="1200" dirty="0" smtClean="0">
                <a:solidFill>
                  <a:schemeClr val="bg1"/>
                </a:solidFill>
              </a:rPr>
              <a:t>AS 4390.1-1996</a:t>
            </a:r>
          </a:p>
          <a:p>
            <a:pPr marL="0" indent="0" algn="ctr">
              <a:lnSpc>
                <a:spcPct val="90000"/>
              </a:lnSpc>
              <a:buFontTx/>
              <a:buNone/>
            </a:pPr>
            <a:endParaRPr lang="en-US" sz="3200" dirty="0" smtClean="0">
              <a:solidFill>
                <a:schemeClr val="accent1">
                  <a:lumMod val="75000"/>
                </a:schemeClr>
              </a:solidFill>
              <a:latin typeface="Arial" charset="0"/>
            </a:endParaRPr>
          </a:p>
          <a:p>
            <a:pPr marL="0" indent="0"/>
            <a:endParaRPr lang="en-AU" dirty="0"/>
          </a:p>
        </p:txBody>
      </p:sp>
      <p:sp>
        <p:nvSpPr>
          <p:cNvPr id="7" name="Rectangle 6"/>
          <p:cNvSpPr/>
          <p:nvPr/>
        </p:nvSpPr>
        <p:spPr bwMode="auto">
          <a:xfrm>
            <a:off x="513233" y="2840407"/>
            <a:ext cx="8064896" cy="1321203"/>
          </a:xfrm>
          <a:prstGeom prst="rect">
            <a:avLst/>
          </a:prstGeom>
          <a:solidFill>
            <a:schemeClr val="accent5">
              <a:lumMod val="5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a:lnSpc>
                <a:spcPct val="90000"/>
              </a:lnSpc>
            </a:pPr>
            <a:r>
              <a:rPr lang="en-US" sz="3600" dirty="0" smtClean="0">
                <a:solidFill>
                  <a:schemeClr val="bg1"/>
                </a:solidFill>
              </a:rPr>
              <a:t>Records = Recorded Information + </a:t>
            </a:r>
            <a:br>
              <a:rPr lang="en-US" sz="3600" dirty="0" smtClean="0">
                <a:solidFill>
                  <a:schemeClr val="bg1"/>
                </a:solidFill>
              </a:rPr>
            </a:br>
            <a:r>
              <a:rPr lang="en-US" sz="3600" dirty="0" smtClean="0">
                <a:solidFill>
                  <a:schemeClr val="bg1"/>
                </a:solidFill>
              </a:rPr>
              <a:t>Recordkeeping Metadata</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500"/>
                                        <p:tgtEl>
                                          <p:spTgt spid="3">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build="p"/>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0" tIns="0" rIns="91440" bIns="45720" numCol="1" anchor="t" anchorCtr="0" compatLnSpc="1">
            <a:prstTxWarp prst="textNoShape">
              <a:avLst/>
            </a:prstTxWarp>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AU"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Progress Report</a:t>
            </a:r>
            <a:endParaRPr lang="en-AU"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Date Placeholder 3"/>
          <p:cNvSpPr>
            <a:spLocks noGrp="1"/>
          </p:cNvSpPr>
          <p:nvPr>
            <p:ph type="dt" sz="half" idx="10"/>
          </p:nvPr>
        </p:nvSpPr>
        <p:spPr/>
        <p:txBody>
          <a:bodyPr/>
          <a:lstStyle/>
          <a:p>
            <a:fld id="{EA36DED6-4C35-47A3-9651-1E6FB40AEBD8}" type="datetime4">
              <a:rPr lang="en-AU" smtClean="0"/>
              <a:pPr/>
              <a:t>28 November 2012</a:t>
            </a:fld>
            <a:endParaRPr lang="en-AU" dirty="0"/>
          </a:p>
        </p:txBody>
      </p:sp>
      <p:sp>
        <p:nvSpPr>
          <p:cNvPr id="5" name="Slide Number Placeholder 4"/>
          <p:cNvSpPr>
            <a:spLocks noGrp="1"/>
          </p:cNvSpPr>
          <p:nvPr>
            <p:ph type="sldNum" sz="quarter" idx="12"/>
          </p:nvPr>
        </p:nvSpPr>
        <p:spPr/>
        <p:txBody>
          <a:bodyPr/>
          <a:lstStyle/>
          <a:p>
            <a:fld id="{FF5248A8-DB70-4D19-99A5-53BA295A378A}" type="slidenum">
              <a:rPr lang="en-AU" smtClean="0"/>
              <a:pPr/>
              <a:t>9</a:t>
            </a:fld>
            <a:endParaRPr lang="en-AU" dirty="0"/>
          </a:p>
        </p:txBody>
      </p:sp>
      <p:sp>
        <p:nvSpPr>
          <p:cNvPr id="6" name="Rectangle 5"/>
          <p:cNvSpPr/>
          <p:nvPr/>
        </p:nvSpPr>
        <p:spPr bwMode="auto">
          <a:xfrm>
            <a:off x="583381" y="1898829"/>
            <a:ext cx="4206601" cy="954107"/>
          </a:xfrm>
          <a:prstGeom prst="rect">
            <a:avLst/>
          </a:prstGeom>
          <a:solidFill>
            <a:schemeClr val="accent1">
              <a:lumMod val="40000"/>
              <a:lumOff val="6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2800" b="0" i="0" u="none" strike="noStrike" cap="none" normalizeH="0" baseline="0" dirty="0" smtClean="0">
                <a:ln>
                  <a:noFill/>
                </a:ln>
                <a:solidFill>
                  <a:schemeClr val="bg1"/>
                </a:solidFill>
                <a:effectLst/>
                <a:latin typeface="Arial" charset="0"/>
                <a:ea typeface="Arial" charset="0"/>
                <a:cs typeface="Arial" charset="0"/>
              </a:rPr>
              <a:t>Conceptual Models for </a:t>
            </a:r>
            <a:br>
              <a:rPr kumimoji="0" lang="en-AU" sz="2800" b="0" i="0" u="none" strike="noStrike" cap="none" normalizeH="0" baseline="0" dirty="0" smtClean="0">
                <a:ln>
                  <a:noFill/>
                </a:ln>
                <a:solidFill>
                  <a:schemeClr val="bg1"/>
                </a:solidFill>
                <a:effectLst/>
                <a:latin typeface="Arial" charset="0"/>
                <a:ea typeface="Arial" charset="0"/>
                <a:cs typeface="Arial" charset="0"/>
              </a:rPr>
            </a:br>
            <a:r>
              <a:rPr kumimoji="0" lang="en-AU" sz="2800" b="0" i="0" u="none" strike="noStrike" cap="none" normalizeH="0" baseline="0" dirty="0" smtClean="0">
                <a:ln>
                  <a:noFill/>
                </a:ln>
                <a:solidFill>
                  <a:schemeClr val="bg1"/>
                </a:solidFill>
                <a:effectLst/>
                <a:latin typeface="Arial" charset="0"/>
                <a:ea typeface="Arial" charset="0"/>
                <a:cs typeface="Arial" charset="0"/>
              </a:rPr>
              <a:t>Recordkeeping Metadata</a:t>
            </a:r>
            <a:endParaRPr kumimoji="0" lang="en-AU" sz="2800" b="0" i="0" u="none" strike="noStrike" cap="none" normalizeH="0" baseline="0" dirty="0">
              <a:ln>
                <a:noFill/>
              </a:ln>
              <a:solidFill>
                <a:schemeClr val="bg1"/>
              </a:solidFill>
              <a:effectLst/>
              <a:latin typeface="Arial" charset="0"/>
              <a:ea typeface="Arial" charset="0"/>
              <a:cs typeface="Arial" charset="0"/>
            </a:endParaRPr>
          </a:p>
        </p:txBody>
      </p:sp>
      <p:sp>
        <p:nvSpPr>
          <p:cNvPr id="7" name="Rectangle 6"/>
          <p:cNvSpPr/>
          <p:nvPr/>
        </p:nvSpPr>
        <p:spPr bwMode="auto">
          <a:xfrm>
            <a:off x="4355979" y="3026954"/>
            <a:ext cx="4206601" cy="954107"/>
          </a:xfrm>
          <a:prstGeom prst="rect">
            <a:avLst/>
          </a:prstGeom>
          <a:solidFill>
            <a:schemeClr val="accent1">
              <a:lumMod val="60000"/>
              <a:lumOff val="4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2800" b="0" i="0" u="none" strike="noStrike" cap="none" normalizeH="0" baseline="0" dirty="0" smtClean="0">
                <a:ln>
                  <a:noFill/>
                </a:ln>
                <a:solidFill>
                  <a:schemeClr val="bg1"/>
                </a:solidFill>
                <a:effectLst/>
                <a:latin typeface="Arial" charset="0"/>
                <a:ea typeface="Arial" charset="0"/>
                <a:cs typeface="Arial" charset="0"/>
              </a:rPr>
              <a:t>Recordkeeping Metadata</a:t>
            </a:r>
            <a:br>
              <a:rPr kumimoji="0" lang="en-AU" sz="2800" b="0" i="0" u="none" strike="noStrike" cap="none" normalizeH="0" baseline="0" dirty="0" smtClean="0">
                <a:ln>
                  <a:noFill/>
                </a:ln>
                <a:solidFill>
                  <a:schemeClr val="bg1"/>
                </a:solidFill>
                <a:effectLst/>
                <a:latin typeface="Arial" charset="0"/>
                <a:ea typeface="Arial" charset="0"/>
                <a:cs typeface="Arial" charset="0"/>
              </a:rPr>
            </a:br>
            <a:r>
              <a:rPr kumimoji="0" lang="en-AU" sz="2800" b="0" i="0" u="none" strike="noStrike" cap="none" normalizeH="0" baseline="0" dirty="0" smtClean="0">
                <a:ln>
                  <a:noFill/>
                </a:ln>
                <a:solidFill>
                  <a:schemeClr val="bg1"/>
                </a:solidFill>
                <a:effectLst/>
                <a:latin typeface="Arial" charset="0"/>
                <a:ea typeface="Arial" charset="0"/>
                <a:cs typeface="Arial" charset="0"/>
              </a:rPr>
              <a:t>Standards and Schemas</a:t>
            </a:r>
            <a:endParaRPr kumimoji="0" lang="en-AU" sz="2800" b="0" i="0" u="none" strike="noStrike" cap="none" normalizeH="0" baseline="0" dirty="0">
              <a:ln>
                <a:noFill/>
              </a:ln>
              <a:solidFill>
                <a:schemeClr val="bg1"/>
              </a:solidFill>
              <a:effectLst/>
              <a:latin typeface="Arial" charset="0"/>
              <a:ea typeface="Arial" charset="0"/>
              <a:cs typeface="Arial" charset="0"/>
            </a:endParaRPr>
          </a:p>
        </p:txBody>
      </p:sp>
      <p:sp>
        <p:nvSpPr>
          <p:cNvPr id="8" name="Rectangle 7"/>
          <p:cNvSpPr/>
          <p:nvPr/>
        </p:nvSpPr>
        <p:spPr bwMode="auto">
          <a:xfrm>
            <a:off x="323528" y="4155079"/>
            <a:ext cx="4752528" cy="954107"/>
          </a:xfrm>
          <a:prstGeom prst="rect">
            <a:avLst/>
          </a:prstGeom>
          <a:solidFill>
            <a:schemeClr val="accent1"/>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2800" b="0" i="0" u="none" strike="noStrike" cap="none" normalizeH="0" baseline="0" dirty="0" smtClean="0">
                <a:ln>
                  <a:noFill/>
                </a:ln>
                <a:solidFill>
                  <a:schemeClr val="bg1"/>
                </a:solidFill>
                <a:effectLst/>
                <a:latin typeface="Arial" charset="0"/>
                <a:ea typeface="Arial" charset="0"/>
                <a:cs typeface="Arial" charset="0"/>
              </a:rPr>
              <a:t>Barriers</a:t>
            </a:r>
            <a:r>
              <a:rPr kumimoji="0" lang="en-AU" sz="2800" b="0" i="0" u="none" strike="noStrike" cap="none" normalizeH="0" dirty="0" smtClean="0">
                <a:ln>
                  <a:noFill/>
                </a:ln>
                <a:solidFill>
                  <a:schemeClr val="bg1"/>
                </a:solidFill>
                <a:effectLst/>
                <a:latin typeface="Arial" charset="0"/>
                <a:ea typeface="Arial" charset="0"/>
                <a:cs typeface="Arial" charset="0"/>
              </a:rPr>
              <a:t> to Interoperability</a:t>
            </a:r>
            <a:endParaRPr kumimoji="0" lang="en-AU" sz="2800" b="0" i="0" u="none" strike="noStrike" cap="none" normalizeH="0" baseline="0" dirty="0">
              <a:ln>
                <a:noFill/>
              </a:ln>
              <a:solidFill>
                <a:schemeClr val="bg1"/>
              </a:solidFill>
              <a:effectLst/>
              <a:latin typeface="Arial" charset="0"/>
              <a:ea typeface="Arial" charset="0"/>
              <a:cs typeface="Arial" charset="0"/>
            </a:endParaRPr>
          </a:p>
        </p:txBody>
      </p:sp>
      <p:sp>
        <p:nvSpPr>
          <p:cNvPr id="9" name="Rectangle 8"/>
          <p:cNvSpPr/>
          <p:nvPr/>
        </p:nvSpPr>
        <p:spPr bwMode="auto">
          <a:xfrm>
            <a:off x="4067944" y="5283205"/>
            <a:ext cx="4680520" cy="954107"/>
          </a:xfrm>
          <a:prstGeom prst="rect">
            <a:avLst/>
          </a:prstGeom>
          <a:solidFill>
            <a:schemeClr val="accent1">
              <a:lumMod val="75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2800" b="0" i="0" u="none" strike="noStrike" cap="none" normalizeH="0" baseline="0" dirty="0" smtClean="0">
                <a:ln>
                  <a:noFill/>
                </a:ln>
                <a:solidFill>
                  <a:schemeClr val="bg1"/>
                </a:solidFill>
                <a:effectLst/>
                <a:latin typeface="Arial" charset="0"/>
                <a:ea typeface="Arial" charset="0"/>
                <a:cs typeface="Arial" charset="0"/>
              </a:rPr>
              <a:t>Progressing th</a:t>
            </a:r>
            <a:r>
              <a:rPr lang="en-AU" sz="2800" dirty="0" smtClean="0">
                <a:solidFill>
                  <a:schemeClr val="bg1"/>
                </a:solidFill>
                <a:ea typeface="Arial" charset="0"/>
              </a:rPr>
              <a:t>e Reinvention</a:t>
            </a:r>
            <a:endParaRPr kumimoji="0" lang="en-AU" sz="2800" b="0" i="0" u="none" strike="noStrike" cap="none" normalizeH="0" baseline="0" dirty="0">
              <a:ln>
                <a:noFill/>
              </a:ln>
              <a:solidFill>
                <a:schemeClr val="bg1"/>
              </a:solidFill>
              <a:effectLst/>
              <a:latin typeface="Arial" charset="0"/>
              <a:ea typeface="Arial" charset="0"/>
              <a:cs typeface="Arial" charset="0"/>
            </a:endParaRPr>
          </a:p>
        </p:txBody>
      </p:sp>
      <p:cxnSp>
        <p:nvCxnSpPr>
          <p:cNvPr id="13" name="Curved Connector 12"/>
          <p:cNvCxnSpPr>
            <a:endCxn id="7" idx="0"/>
          </p:cNvCxnSpPr>
          <p:nvPr/>
        </p:nvCxnSpPr>
        <p:spPr bwMode="auto">
          <a:xfrm>
            <a:off x="4788024" y="2258869"/>
            <a:ext cx="1671256" cy="768085"/>
          </a:xfrm>
          <a:prstGeom prst="curvedConnector2">
            <a:avLst/>
          </a:prstGeom>
          <a:solidFill>
            <a:schemeClr val="accent1"/>
          </a:solidFill>
          <a:ln w="63500" cap="flat" cmpd="sng" algn="ctr">
            <a:solidFill>
              <a:srgbClr val="000000"/>
            </a:solidFill>
            <a:prstDash val="solid"/>
            <a:round/>
            <a:headEnd type="none" w="med" len="med"/>
            <a:tailEnd type="triangle"/>
          </a:ln>
          <a:effectLst>
            <a:outerShdw blurRad="50800" dist="38100" dir="2700000" algn="tl" rotWithShape="0">
              <a:prstClr val="black">
                <a:alpha val="40000"/>
              </a:prstClr>
            </a:outerShdw>
          </a:effectLst>
        </p:spPr>
      </p:cxnSp>
      <p:cxnSp>
        <p:nvCxnSpPr>
          <p:cNvPr id="15" name="Curved Connector 12"/>
          <p:cNvCxnSpPr>
            <a:stCxn id="7" idx="1"/>
            <a:endCxn id="8" idx="0"/>
          </p:cNvCxnSpPr>
          <p:nvPr/>
        </p:nvCxnSpPr>
        <p:spPr bwMode="auto">
          <a:xfrm rot="10800000" flipV="1">
            <a:off x="2699793" y="3504007"/>
            <a:ext cx="1656187" cy="651071"/>
          </a:xfrm>
          <a:prstGeom prst="curvedConnector2">
            <a:avLst/>
          </a:prstGeom>
          <a:solidFill>
            <a:schemeClr val="accent1"/>
          </a:solidFill>
          <a:ln w="63500" cap="flat" cmpd="sng" algn="ctr">
            <a:solidFill>
              <a:srgbClr val="000000"/>
            </a:solidFill>
            <a:prstDash val="solid"/>
            <a:round/>
            <a:headEnd type="none" w="med" len="med"/>
            <a:tailEnd type="triangle"/>
          </a:ln>
          <a:effectLst>
            <a:outerShdw blurRad="50800" dist="38100" dir="2700000" algn="tl" rotWithShape="0">
              <a:prstClr val="black">
                <a:alpha val="40000"/>
              </a:prstClr>
            </a:outerShdw>
          </a:effectLst>
        </p:spPr>
      </p:cxnSp>
      <p:cxnSp>
        <p:nvCxnSpPr>
          <p:cNvPr id="18" name="Curved Connector 12"/>
          <p:cNvCxnSpPr>
            <a:stCxn id="8" idx="3"/>
            <a:endCxn id="9" idx="0"/>
          </p:cNvCxnSpPr>
          <p:nvPr/>
        </p:nvCxnSpPr>
        <p:spPr bwMode="auto">
          <a:xfrm>
            <a:off x="5076056" y="4632133"/>
            <a:ext cx="1332148" cy="651072"/>
          </a:xfrm>
          <a:prstGeom prst="curvedConnector2">
            <a:avLst/>
          </a:prstGeom>
          <a:solidFill>
            <a:schemeClr val="accent1"/>
          </a:solidFill>
          <a:ln w="63500" cap="flat" cmpd="sng" algn="ctr">
            <a:solidFill>
              <a:srgbClr val="000000"/>
            </a:solidFill>
            <a:prstDash val="solid"/>
            <a:round/>
            <a:headEnd type="none" w="med" len="med"/>
            <a:tailEnd type="triangle"/>
          </a:ln>
          <a:effectLst>
            <a:outerShdw blurRad="50800" dist="38100" dir="2700000" algn="tl" rotWithShape="0">
              <a:prstClr val="black">
                <a:alpha val="40000"/>
              </a:prstClr>
            </a:outerShdw>
          </a:effectLst>
        </p:spPr>
      </p:cxn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44"/>
          <p:cNvSpPr>
            <a:spLocks noGrp="1"/>
          </p:cNvSpPr>
          <p:nvPr>
            <p:ph type="title"/>
          </p:nvPr>
        </p:nvSpPr>
        <p:spPr>
          <a:xfrm>
            <a:off x="683568" y="944563"/>
            <a:ext cx="8280919" cy="611187"/>
          </a:xfrm>
        </p:spPr>
        <p:txBody>
          <a:bodyPr/>
          <a:lstStyle/>
          <a:p>
            <a:r>
              <a:rPr lang="en-AU" sz="1800" dirty="0" err="1" smtClean="0"/>
              <a:t>RecordKeeping</a:t>
            </a:r>
            <a:r>
              <a:rPr lang="en-AU" sz="1800" dirty="0" smtClean="0"/>
              <a:t> Metadata Models, Standards and </a:t>
            </a:r>
            <a:r>
              <a:rPr lang="en-AU" sz="1800" dirty="0" err="1" smtClean="0"/>
              <a:t>SchEmas</a:t>
            </a:r>
            <a:endParaRPr lang="en-AU" sz="1800" dirty="0"/>
          </a:p>
        </p:txBody>
      </p:sp>
      <p:sp>
        <p:nvSpPr>
          <p:cNvPr id="3" name="Date Placeholder 2"/>
          <p:cNvSpPr>
            <a:spLocks noGrp="1"/>
          </p:cNvSpPr>
          <p:nvPr>
            <p:ph type="dt" sz="half" idx="10"/>
          </p:nvPr>
        </p:nvSpPr>
        <p:spPr/>
        <p:txBody>
          <a:bodyPr/>
          <a:lstStyle/>
          <a:p>
            <a:fld id="{8FE440A0-1EE2-4993-B207-848C31910356}" type="datetime4">
              <a:rPr lang="en-AU" smtClean="0"/>
              <a:pPr/>
              <a:t>28 November 2012</a:t>
            </a:fld>
            <a:endParaRPr lang="en-AU"/>
          </a:p>
        </p:txBody>
      </p:sp>
      <p:sp>
        <p:nvSpPr>
          <p:cNvPr id="4" name="Slide Number Placeholder 3"/>
          <p:cNvSpPr>
            <a:spLocks noGrp="1"/>
          </p:cNvSpPr>
          <p:nvPr>
            <p:ph type="sldNum" sz="quarter" idx="12"/>
          </p:nvPr>
        </p:nvSpPr>
        <p:spPr/>
        <p:txBody>
          <a:bodyPr/>
          <a:lstStyle/>
          <a:p>
            <a:fld id="{35A7D902-D51A-47B5-922D-D5EC4DC8A90B}" type="slidenum">
              <a:rPr lang="en-AU" smtClean="0"/>
              <a:pPr/>
              <a:t>10</a:t>
            </a:fld>
            <a:endParaRPr lang="en-AU"/>
          </a:p>
        </p:txBody>
      </p:sp>
      <p:sp>
        <p:nvSpPr>
          <p:cNvPr id="5" name="Rectangle 4"/>
          <p:cNvSpPr/>
          <p:nvPr/>
        </p:nvSpPr>
        <p:spPr bwMode="auto">
          <a:xfrm>
            <a:off x="755576" y="1412776"/>
            <a:ext cx="2808312" cy="4896544"/>
          </a:xfrm>
          <a:prstGeom prst="rec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6" name="Rectangle 5"/>
          <p:cNvSpPr/>
          <p:nvPr/>
        </p:nvSpPr>
        <p:spPr bwMode="auto">
          <a:xfrm>
            <a:off x="3419872" y="1412776"/>
            <a:ext cx="2376264" cy="4896544"/>
          </a:xfrm>
          <a:prstGeom prst="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7" name="Rectangle 6"/>
          <p:cNvSpPr/>
          <p:nvPr/>
        </p:nvSpPr>
        <p:spPr bwMode="auto">
          <a:xfrm>
            <a:off x="5796136" y="1412776"/>
            <a:ext cx="2520280" cy="4896544"/>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8" name="TextBox 7"/>
          <p:cNvSpPr txBox="1"/>
          <p:nvPr/>
        </p:nvSpPr>
        <p:spPr>
          <a:xfrm>
            <a:off x="863588" y="5877272"/>
            <a:ext cx="2304256" cy="400110"/>
          </a:xfrm>
          <a:prstGeom prst="rect">
            <a:avLst/>
          </a:prstGeom>
          <a:noFill/>
        </p:spPr>
        <p:txBody>
          <a:bodyPr wrap="square" rtlCol="0">
            <a:spAutoFit/>
          </a:bodyPr>
          <a:lstStyle/>
          <a:p>
            <a:r>
              <a:rPr lang="en-AU" sz="2000" b="1" dirty="0" smtClean="0"/>
              <a:t>ISO 23081</a:t>
            </a:r>
            <a:endParaRPr lang="en-AU" sz="2000" b="1" dirty="0"/>
          </a:p>
        </p:txBody>
      </p:sp>
      <p:pic>
        <p:nvPicPr>
          <p:cNvPr id="108546" name="Picture 2"/>
          <p:cNvPicPr>
            <a:picLocks noChangeAspect="1" noChangeArrowheads="1"/>
          </p:cNvPicPr>
          <p:nvPr/>
        </p:nvPicPr>
        <p:blipFill>
          <a:blip r:embed="rId3"/>
          <a:srcRect/>
          <a:stretch>
            <a:fillRect/>
          </a:stretch>
        </p:blipFill>
        <p:spPr bwMode="auto">
          <a:xfrm>
            <a:off x="1295716" y="1628800"/>
            <a:ext cx="1440000" cy="97494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6" name="Picture 3"/>
          <p:cNvPicPr>
            <a:picLocks noChangeAspect="1" noChangeArrowheads="1"/>
          </p:cNvPicPr>
          <p:nvPr/>
        </p:nvPicPr>
        <p:blipFill>
          <a:blip r:embed="rId4"/>
          <a:srcRect r="6146"/>
          <a:stretch>
            <a:fillRect/>
          </a:stretch>
        </p:blipFill>
        <p:spPr bwMode="auto">
          <a:xfrm>
            <a:off x="1295716" y="2745077"/>
            <a:ext cx="1440000" cy="900616"/>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p:spPr>
      </p:pic>
      <p:pic>
        <p:nvPicPr>
          <p:cNvPr id="108547" name="Picture 3"/>
          <p:cNvPicPr>
            <a:picLocks noChangeAspect="1" noChangeArrowheads="1"/>
          </p:cNvPicPr>
          <p:nvPr/>
        </p:nvPicPr>
        <p:blipFill>
          <a:blip r:embed="rId5"/>
          <a:srcRect/>
          <a:stretch>
            <a:fillRect/>
          </a:stretch>
        </p:blipFill>
        <p:spPr bwMode="auto">
          <a:xfrm>
            <a:off x="1475716" y="3787022"/>
            <a:ext cx="1080000" cy="86880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08549" name="Picture 5"/>
          <p:cNvPicPr>
            <a:picLocks noChangeAspect="1" noChangeArrowheads="1"/>
          </p:cNvPicPr>
          <p:nvPr/>
        </p:nvPicPr>
        <p:blipFill>
          <a:blip r:embed="rId6"/>
          <a:srcRect/>
          <a:stretch>
            <a:fillRect/>
          </a:stretch>
        </p:blipFill>
        <p:spPr bwMode="auto">
          <a:xfrm>
            <a:off x="1295716" y="4797152"/>
            <a:ext cx="1440000" cy="928277"/>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0" name="Folded Corner 49"/>
          <p:cNvSpPr/>
          <p:nvPr/>
        </p:nvSpPr>
        <p:spPr bwMode="auto">
          <a:xfrm>
            <a:off x="4103948" y="4437112"/>
            <a:ext cx="864096" cy="792088"/>
          </a:xfrm>
          <a:prstGeom prst="foldedCorner">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400" b="0" i="0" u="none" strike="noStrike" cap="none" normalizeH="0" baseline="0" dirty="0" smtClean="0">
                <a:ln>
                  <a:noFill/>
                </a:ln>
                <a:solidFill>
                  <a:schemeClr val="tx1"/>
                </a:solidFill>
                <a:effectLst/>
                <a:latin typeface="Arial" charset="0"/>
                <a:ea typeface="Arial" charset="0"/>
                <a:cs typeface="Arial" charset="0"/>
              </a:rPr>
              <a:t>AGRKMS</a:t>
            </a:r>
            <a:endParaRPr kumimoji="0" lang="en-AU" sz="1400" b="0" i="0" u="none" strike="noStrike" cap="none" normalizeH="0" baseline="0" dirty="0">
              <a:ln>
                <a:noFill/>
              </a:ln>
              <a:solidFill>
                <a:schemeClr val="tx1"/>
              </a:solidFill>
              <a:effectLst/>
              <a:latin typeface="Arial" charset="0"/>
              <a:ea typeface="Arial" charset="0"/>
              <a:cs typeface="Arial" charset="0"/>
            </a:endParaRPr>
          </a:p>
        </p:txBody>
      </p:sp>
      <p:sp>
        <p:nvSpPr>
          <p:cNvPr id="51" name="Folded Corner 50"/>
          <p:cNvSpPr/>
          <p:nvPr/>
        </p:nvSpPr>
        <p:spPr bwMode="auto">
          <a:xfrm>
            <a:off x="4103948" y="2564904"/>
            <a:ext cx="864096" cy="792088"/>
          </a:xfrm>
          <a:prstGeom prst="foldedCorner">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lang="en-AU" dirty="0" smtClean="0">
                <a:ea typeface="Arial" charset="0"/>
              </a:rPr>
              <a:t>SA</a:t>
            </a:r>
            <a:r>
              <a:rPr kumimoji="0" lang="en-AU" sz="1400" b="0" i="0" u="none" strike="noStrike" cap="none" normalizeH="0" baseline="0" dirty="0" smtClean="0">
                <a:ln>
                  <a:noFill/>
                </a:ln>
                <a:solidFill>
                  <a:schemeClr val="tx1"/>
                </a:solidFill>
                <a:effectLst/>
                <a:latin typeface="Arial" charset="0"/>
                <a:ea typeface="Arial" charset="0"/>
                <a:cs typeface="Arial" charset="0"/>
              </a:rPr>
              <a:t>RKMS</a:t>
            </a:r>
            <a:endParaRPr kumimoji="0" lang="en-AU" sz="1400" b="0" i="0" u="none" strike="noStrike" cap="none" normalizeH="0" baseline="0" dirty="0">
              <a:ln>
                <a:noFill/>
              </a:ln>
              <a:solidFill>
                <a:schemeClr val="tx1"/>
              </a:solidFill>
              <a:effectLst/>
              <a:latin typeface="Arial" charset="0"/>
              <a:ea typeface="Arial" charset="0"/>
              <a:cs typeface="Arial" charset="0"/>
            </a:endParaRPr>
          </a:p>
        </p:txBody>
      </p:sp>
      <p:sp>
        <p:nvSpPr>
          <p:cNvPr id="52" name="Folded Corner 51"/>
          <p:cNvSpPr/>
          <p:nvPr/>
        </p:nvSpPr>
        <p:spPr bwMode="auto">
          <a:xfrm>
            <a:off x="4103948" y="3501008"/>
            <a:ext cx="864096" cy="792088"/>
          </a:xfrm>
          <a:prstGeom prst="foldedCorner">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lang="en-AU" dirty="0" smtClean="0">
                <a:ea typeface="Arial" charset="0"/>
              </a:rPr>
              <a:t>NSW</a:t>
            </a:r>
            <a:br>
              <a:rPr lang="en-AU" dirty="0" smtClean="0">
                <a:ea typeface="Arial" charset="0"/>
              </a:rPr>
            </a:br>
            <a:r>
              <a:rPr kumimoji="0" lang="en-AU" sz="1400" b="0" i="0" u="none" strike="noStrike" cap="none" normalizeH="0" baseline="0" dirty="0" smtClean="0">
                <a:ln>
                  <a:noFill/>
                </a:ln>
                <a:solidFill>
                  <a:schemeClr val="tx1"/>
                </a:solidFill>
                <a:effectLst/>
                <a:latin typeface="Arial" charset="0"/>
                <a:ea typeface="Arial" charset="0"/>
                <a:cs typeface="Arial" charset="0"/>
              </a:rPr>
              <a:t>RKMS</a:t>
            </a:r>
            <a:endParaRPr kumimoji="0" lang="en-AU" sz="1400" b="0" i="0" u="none" strike="noStrike" cap="none" normalizeH="0" baseline="0" dirty="0">
              <a:ln>
                <a:noFill/>
              </a:ln>
              <a:solidFill>
                <a:schemeClr val="tx1"/>
              </a:solidFill>
              <a:effectLst/>
              <a:latin typeface="Arial" charset="0"/>
              <a:ea typeface="Arial" charset="0"/>
              <a:cs typeface="Arial" charset="0"/>
            </a:endParaRPr>
          </a:p>
        </p:txBody>
      </p:sp>
      <p:sp>
        <p:nvSpPr>
          <p:cNvPr id="53" name="Folded Corner 52"/>
          <p:cNvSpPr/>
          <p:nvPr/>
        </p:nvSpPr>
        <p:spPr bwMode="auto">
          <a:xfrm>
            <a:off x="4103948" y="1628800"/>
            <a:ext cx="864096" cy="792088"/>
          </a:xfrm>
          <a:prstGeom prst="foldedCorner">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lang="en-AU" dirty="0" smtClean="0">
                <a:ea typeface="Arial" charset="0"/>
              </a:rPr>
              <a:t>VERS</a:t>
            </a:r>
          </a:p>
          <a:p>
            <a:pPr marL="0" marR="0" indent="0" algn="ctr" defTabSz="914400" rtl="0" eaLnBrk="1" fontAlgn="base" latinLnBrk="0" hangingPunct="1">
              <a:lnSpc>
                <a:spcPct val="100000"/>
              </a:lnSpc>
              <a:spcBef>
                <a:spcPct val="50000"/>
              </a:spcBef>
              <a:spcAft>
                <a:spcPct val="0"/>
              </a:spcAft>
              <a:buClrTx/>
              <a:buSzTx/>
              <a:buFontTx/>
              <a:buNone/>
              <a:tabLst/>
            </a:pPr>
            <a:r>
              <a:rPr kumimoji="0" lang="en-AU" sz="800" b="0" i="0" u="none" strike="noStrike" cap="none" normalizeH="0" baseline="0" dirty="0" smtClean="0">
                <a:ln>
                  <a:noFill/>
                </a:ln>
                <a:solidFill>
                  <a:schemeClr val="tx1"/>
                </a:solidFill>
                <a:effectLst/>
                <a:latin typeface="Arial" charset="0"/>
                <a:ea typeface="Arial" charset="0"/>
                <a:cs typeface="Arial" charset="0"/>
              </a:rPr>
              <a:t>Metadata</a:t>
            </a:r>
            <a:br>
              <a:rPr kumimoji="0" lang="en-AU" sz="800" b="0" i="0" u="none" strike="noStrike" cap="none" normalizeH="0" baseline="0" dirty="0" smtClean="0">
                <a:ln>
                  <a:noFill/>
                </a:ln>
                <a:solidFill>
                  <a:schemeClr val="tx1"/>
                </a:solidFill>
                <a:effectLst/>
                <a:latin typeface="Arial" charset="0"/>
                <a:ea typeface="Arial" charset="0"/>
                <a:cs typeface="Arial" charset="0"/>
              </a:rPr>
            </a:br>
            <a:r>
              <a:rPr lang="en-AU" sz="800" dirty="0" smtClean="0">
                <a:ea typeface="Arial" charset="0"/>
              </a:rPr>
              <a:t>Schema</a:t>
            </a:r>
            <a:endParaRPr kumimoji="0" lang="en-AU" sz="800" b="0" i="0" u="none" strike="noStrike" cap="none" normalizeH="0" baseline="0" dirty="0">
              <a:ln>
                <a:noFill/>
              </a:ln>
              <a:solidFill>
                <a:schemeClr val="tx1"/>
              </a:solidFill>
              <a:effectLst/>
              <a:latin typeface="Arial" charset="0"/>
              <a:ea typeface="Arial" charset="0"/>
              <a:cs typeface="Arial" charset="0"/>
            </a:endParaRPr>
          </a:p>
        </p:txBody>
      </p:sp>
      <p:sp>
        <p:nvSpPr>
          <p:cNvPr id="54" name="TextBox 53"/>
          <p:cNvSpPr txBox="1"/>
          <p:nvPr/>
        </p:nvSpPr>
        <p:spPr>
          <a:xfrm>
            <a:off x="3383868" y="5569496"/>
            <a:ext cx="2304256" cy="707886"/>
          </a:xfrm>
          <a:prstGeom prst="rect">
            <a:avLst/>
          </a:prstGeom>
          <a:noFill/>
        </p:spPr>
        <p:txBody>
          <a:bodyPr wrap="square" rtlCol="0">
            <a:spAutoFit/>
          </a:bodyPr>
          <a:lstStyle/>
          <a:p>
            <a:r>
              <a:rPr lang="en-AU" sz="2000" b="1" dirty="0" smtClean="0"/>
              <a:t>RKM Standard Schemas</a:t>
            </a:r>
            <a:endParaRPr lang="en-AU" sz="2000" b="1" dirty="0"/>
          </a:p>
        </p:txBody>
      </p:sp>
      <p:sp>
        <p:nvSpPr>
          <p:cNvPr id="55" name="TextBox 54"/>
          <p:cNvSpPr txBox="1"/>
          <p:nvPr/>
        </p:nvSpPr>
        <p:spPr>
          <a:xfrm>
            <a:off x="5904148" y="5569496"/>
            <a:ext cx="2304256" cy="707886"/>
          </a:xfrm>
          <a:prstGeom prst="rect">
            <a:avLst/>
          </a:prstGeom>
          <a:noFill/>
        </p:spPr>
        <p:txBody>
          <a:bodyPr wrap="square" rtlCol="0">
            <a:spAutoFit/>
          </a:bodyPr>
          <a:lstStyle/>
          <a:p>
            <a:r>
              <a:rPr lang="en-AU" sz="2000" b="1" dirty="0" smtClean="0"/>
              <a:t>Application Profiles</a:t>
            </a:r>
            <a:endParaRPr lang="en-AU" sz="2000" b="1" dirty="0"/>
          </a:p>
        </p:txBody>
      </p:sp>
      <p:grpSp>
        <p:nvGrpSpPr>
          <p:cNvPr id="2" name="Group 62"/>
          <p:cNvGrpSpPr/>
          <p:nvPr/>
        </p:nvGrpSpPr>
        <p:grpSpPr>
          <a:xfrm>
            <a:off x="6579840" y="1700808"/>
            <a:ext cx="952872" cy="736848"/>
            <a:chOff x="6228184" y="1484784"/>
            <a:chExt cx="952872" cy="736848"/>
          </a:xfrm>
        </p:grpSpPr>
        <p:sp>
          <p:nvSpPr>
            <p:cNvPr id="56" name="Rectangle 55"/>
            <p:cNvSpPr/>
            <p:nvPr/>
          </p:nvSpPr>
          <p:spPr bwMode="auto">
            <a:xfrm>
              <a:off x="6228184" y="1484784"/>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57" name="Rectangle 56"/>
            <p:cNvSpPr/>
            <p:nvPr/>
          </p:nvSpPr>
          <p:spPr bwMode="auto">
            <a:xfrm>
              <a:off x="6380584" y="1637184"/>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58" name="Rectangle 57"/>
            <p:cNvSpPr/>
            <p:nvPr/>
          </p:nvSpPr>
          <p:spPr bwMode="auto">
            <a:xfrm>
              <a:off x="6532984" y="1789584"/>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grpSp>
      <p:grpSp>
        <p:nvGrpSpPr>
          <p:cNvPr id="9" name="Group 61"/>
          <p:cNvGrpSpPr/>
          <p:nvPr/>
        </p:nvGrpSpPr>
        <p:grpSpPr>
          <a:xfrm>
            <a:off x="6579840" y="2636912"/>
            <a:ext cx="952872" cy="736848"/>
            <a:chOff x="6380584" y="2420888"/>
            <a:chExt cx="952872" cy="736848"/>
          </a:xfrm>
        </p:grpSpPr>
        <p:sp>
          <p:nvSpPr>
            <p:cNvPr id="59" name="Rectangle 58"/>
            <p:cNvSpPr/>
            <p:nvPr/>
          </p:nvSpPr>
          <p:spPr bwMode="auto">
            <a:xfrm>
              <a:off x="6380584" y="24208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60" name="Rectangle 59"/>
            <p:cNvSpPr/>
            <p:nvPr/>
          </p:nvSpPr>
          <p:spPr bwMode="auto">
            <a:xfrm>
              <a:off x="6532984" y="25732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61" name="Rectangle 60"/>
            <p:cNvSpPr/>
            <p:nvPr/>
          </p:nvSpPr>
          <p:spPr bwMode="auto">
            <a:xfrm>
              <a:off x="6685384" y="27256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grpSp>
      <p:grpSp>
        <p:nvGrpSpPr>
          <p:cNvPr id="10" name="Group 63"/>
          <p:cNvGrpSpPr/>
          <p:nvPr/>
        </p:nvGrpSpPr>
        <p:grpSpPr>
          <a:xfrm>
            <a:off x="6579840" y="3573016"/>
            <a:ext cx="952872" cy="736848"/>
            <a:chOff x="6380584" y="2420888"/>
            <a:chExt cx="952872" cy="736848"/>
          </a:xfrm>
        </p:grpSpPr>
        <p:sp>
          <p:nvSpPr>
            <p:cNvPr id="65" name="Rectangle 64"/>
            <p:cNvSpPr/>
            <p:nvPr/>
          </p:nvSpPr>
          <p:spPr bwMode="auto">
            <a:xfrm>
              <a:off x="6380584" y="24208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66" name="Rectangle 65"/>
            <p:cNvSpPr/>
            <p:nvPr/>
          </p:nvSpPr>
          <p:spPr bwMode="auto">
            <a:xfrm>
              <a:off x="6532984" y="25732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67" name="Rectangle 66"/>
            <p:cNvSpPr/>
            <p:nvPr/>
          </p:nvSpPr>
          <p:spPr bwMode="auto">
            <a:xfrm>
              <a:off x="6685384" y="27256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grpSp>
      <p:grpSp>
        <p:nvGrpSpPr>
          <p:cNvPr id="11" name="Group 67"/>
          <p:cNvGrpSpPr/>
          <p:nvPr/>
        </p:nvGrpSpPr>
        <p:grpSpPr>
          <a:xfrm>
            <a:off x="6579840" y="4581128"/>
            <a:ext cx="952872" cy="736848"/>
            <a:chOff x="6380584" y="2420888"/>
            <a:chExt cx="952872" cy="736848"/>
          </a:xfrm>
        </p:grpSpPr>
        <p:sp>
          <p:nvSpPr>
            <p:cNvPr id="69" name="Rectangle 68"/>
            <p:cNvSpPr/>
            <p:nvPr/>
          </p:nvSpPr>
          <p:spPr bwMode="auto">
            <a:xfrm>
              <a:off x="6380584" y="24208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70" name="Rectangle 69"/>
            <p:cNvSpPr/>
            <p:nvPr/>
          </p:nvSpPr>
          <p:spPr bwMode="auto">
            <a:xfrm>
              <a:off x="6532984" y="25732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71" name="Rectangle 70"/>
            <p:cNvSpPr/>
            <p:nvPr/>
          </p:nvSpPr>
          <p:spPr bwMode="auto">
            <a:xfrm>
              <a:off x="6685384" y="2725688"/>
              <a:ext cx="648072" cy="432048"/>
            </a:xfrm>
            <a:prstGeom prst="rect">
              <a:avLst/>
            </a:prstGeom>
            <a:solidFill>
              <a:schemeClr val="bg1"/>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grpSp>
      <p:cxnSp>
        <p:nvCxnSpPr>
          <p:cNvPr id="73" name="Straight Arrow Connector 72"/>
          <p:cNvCxnSpPr/>
          <p:nvPr/>
        </p:nvCxnSpPr>
        <p:spPr bwMode="auto">
          <a:xfrm>
            <a:off x="5220072" y="1988840"/>
            <a:ext cx="1224136" cy="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cxnSp>
        <p:nvCxnSpPr>
          <p:cNvPr id="74" name="Straight Arrow Connector 73"/>
          <p:cNvCxnSpPr/>
          <p:nvPr/>
        </p:nvCxnSpPr>
        <p:spPr bwMode="auto">
          <a:xfrm>
            <a:off x="5220072" y="2924944"/>
            <a:ext cx="1224136" cy="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cxnSp>
        <p:nvCxnSpPr>
          <p:cNvPr id="75" name="Straight Arrow Connector 74"/>
          <p:cNvCxnSpPr/>
          <p:nvPr/>
        </p:nvCxnSpPr>
        <p:spPr bwMode="auto">
          <a:xfrm>
            <a:off x="5220072" y="3861048"/>
            <a:ext cx="1224136" cy="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cxnSp>
        <p:nvCxnSpPr>
          <p:cNvPr id="76" name="Straight Arrow Connector 75"/>
          <p:cNvCxnSpPr/>
          <p:nvPr/>
        </p:nvCxnSpPr>
        <p:spPr bwMode="auto">
          <a:xfrm>
            <a:off x="5220072" y="4797152"/>
            <a:ext cx="1224136" cy="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sp>
        <p:nvSpPr>
          <p:cNvPr id="44" name="Left-Right Arrow 43"/>
          <p:cNvSpPr/>
          <p:nvPr/>
        </p:nvSpPr>
        <p:spPr bwMode="auto">
          <a:xfrm>
            <a:off x="2987824" y="3429000"/>
            <a:ext cx="936104" cy="576064"/>
          </a:xfrm>
          <a:prstGeom prst="leftRightArrow">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nodeType="withEffect">
                                  <p:stCondLst>
                                    <p:cond delay="0"/>
                                  </p:stCondLst>
                                  <p:childTnLst>
                                    <p:set>
                                      <p:cBhvr>
                                        <p:cTn id="12" dur="1" fill="hold">
                                          <p:stCondLst>
                                            <p:cond delay="0"/>
                                          </p:stCondLst>
                                        </p:cTn>
                                        <p:tgtEl>
                                          <p:spTgt spid="108546"/>
                                        </p:tgtEl>
                                        <p:attrNameLst>
                                          <p:attrName>style.visibility</p:attrName>
                                        </p:attrNameLst>
                                      </p:cBhvr>
                                      <p:to>
                                        <p:strVal val="visible"/>
                                      </p:to>
                                    </p:set>
                                    <p:animEffect transition="in" filter="wipe(left)">
                                      <p:cBhvr>
                                        <p:cTn id="13" dur="500"/>
                                        <p:tgtEl>
                                          <p:spTgt spid="108546"/>
                                        </p:tgtEl>
                                      </p:cBhvr>
                                    </p:animEffect>
                                  </p:childTnLst>
                                </p:cTn>
                              </p:par>
                              <p:par>
                                <p:cTn id="14" presetID="22" presetClass="entr" presetSubtype="8"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ipe(left)">
                                      <p:cBhvr>
                                        <p:cTn id="16" dur="500"/>
                                        <p:tgtEl>
                                          <p:spTgt spid="46"/>
                                        </p:tgtEl>
                                      </p:cBhvr>
                                    </p:animEffect>
                                  </p:childTnLst>
                                </p:cTn>
                              </p:par>
                              <p:par>
                                <p:cTn id="17" presetID="22" presetClass="entr" presetSubtype="8" fill="hold" nodeType="withEffect">
                                  <p:stCondLst>
                                    <p:cond delay="0"/>
                                  </p:stCondLst>
                                  <p:childTnLst>
                                    <p:set>
                                      <p:cBhvr>
                                        <p:cTn id="18" dur="1" fill="hold">
                                          <p:stCondLst>
                                            <p:cond delay="0"/>
                                          </p:stCondLst>
                                        </p:cTn>
                                        <p:tgtEl>
                                          <p:spTgt spid="108547"/>
                                        </p:tgtEl>
                                        <p:attrNameLst>
                                          <p:attrName>style.visibility</p:attrName>
                                        </p:attrNameLst>
                                      </p:cBhvr>
                                      <p:to>
                                        <p:strVal val="visible"/>
                                      </p:to>
                                    </p:set>
                                    <p:animEffect transition="in" filter="wipe(left)">
                                      <p:cBhvr>
                                        <p:cTn id="19" dur="500"/>
                                        <p:tgtEl>
                                          <p:spTgt spid="108547"/>
                                        </p:tgtEl>
                                      </p:cBhvr>
                                    </p:animEffect>
                                  </p:childTnLst>
                                </p:cTn>
                              </p:par>
                              <p:par>
                                <p:cTn id="20" presetID="22" presetClass="entr" presetSubtype="8" fill="hold" nodeType="withEffect">
                                  <p:stCondLst>
                                    <p:cond delay="0"/>
                                  </p:stCondLst>
                                  <p:childTnLst>
                                    <p:set>
                                      <p:cBhvr>
                                        <p:cTn id="21" dur="1" fill="hold">
                                          <p:stCondLst>
                                            <p:cond delay="0"/>
                                          </p:stCondLst>
                                        </p:cTn>
                                        <p:tgtEl>
                                          <p:spTgt spid="108549"/>
                                        </p:tgtEl>
                                        <p:attrNameLst>
                                          <p:attrName>style.visibility</p:attrName>
                                        </p:attrNameLst>
                                      </p:cBhvr>
                                      <p:to>
                                        <p:strVal val="visible"/>
                                      </p:to>
                                    </p:set>
                                    <p:animEffect transition="in" filter="wipe(left)">
                                      <p:cBhvr>
                                        <p:cTn id="22" dur="500"/>
                                        <p:tgtEl>
                                          <p:spTgt spid="108549"/>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wipe(left)">
                                      <p:cBhvr>
                                        <p:cTn id="29" dur="500"/>
                                        <p:tgtEl>
                                          <p:spTgt spid="5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left)">
                                      <p:cBhvr>
                                        <p:cTn id="32" dur="500"/>
                                        <p:tgtEl>
                                          <p:spTgt spid="5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500"/>
                                        <p:tgtEl>
                                          <p:spTgt spid="5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left)">
                                      <p:cBhvr>
                                        <p:cTn id="38" dur="500"/>
                                        <p:tgtEl>
                                          <p:spTgt spid="5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left)">
                                      <p:cBhvr>
                                        <p:cTn id="41" dur="500"/>
                                        <p:tgtEl>
                                          <p:spTgt spid="54"/>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8" fill="hold"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left)">
                                      <p:cBhvr>
                                        <p:cTn id="48" dur="500"/>
                                        <p:tgtEl>
                                          <p:spTgt spid="73"/>
                                        </p:tgtEl>
                                      </p:cBhvr>
                                    </p:animEffect>
                                  </p:childTnLst>
                                </p:cTn>
                              </p:par>
                              <p:par>
                                <p:cTn id="49" presetID="22" presetClass="entr" presetSubtype="8" fill="hold" nodeType="with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left)">
                                      <p:cBhvr>
                                        <p:cTn id="51" dur="500"/>
                                        <p:tgtEl>
                                          <p:spTgt spid="74"/>
                                        </p:tgtEl>
                                      </p:cBhvr>
                                    </p:animEffect>
                                  </p:childTnLst>
                                </p:cTn>
                              </p:par>
                              <p:par>
                                <p:cTn id="52" presetID="22" presetClass="entr" presetSubtype="8"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left)">
                                      <p:cBhvr>
                                        <p:cTn id="54" dur="500"/>
                                        <p:tgtEl>
                                          <p:spTgt spid="75"/>
                                        </p:tgtEl>
                                      </p:cBhvr>
                                    </p:animEffect>
                                  </p:childTnLst>
                                </p:cTn>
                              </p:par>
                              <p:par>
                                <p:cTn id="55" presetID="22" presetClass="entr" presetSubtype="8" fill="hold" nodeType="with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left)">
                                      <p:cBhvr>
                                        <p:cTn id="57" dur="500"/>
                                        <p:tgtEl>
                                          <p:spTgt spid="7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left)">
                                      <p:cBhvr>
                                        <p:cTn id="60" dur="500"/>
                                        <p:tgtEl>
                                          <p:spTgt spid="55"/>
                                        </p:tgtEl>
                                      </p:cBhvr>
                                    </p:animEffect>
                                  </p:childTnLst>
                                </p:cTn>
                              </p:par>
                              <p:par>
                                <p:cTn id="61" presetID="22" presetClass="entr" presetSubtype="8" fill="hold" nodeType="with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left)">
                                      <p:cBhvr>
                                        <p:cTn id="63" dur="500"/>
                                        <p:tgtEl>
                                          <p:spTgt spid="2"/>
                                        </p:tgtEl>
                                      </p:cBhvr>
                                    </p:animEffect>
                                  </p:childTnLst>
                                </p:cTn>
                              </p:par>
                              <p:par>
                                <p:cTn id="64" presetID="2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par>
                                <p:cTn id="67" presetID="22" presetClass="entr" presetSubtype="8" fill="hold"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par>
                                <p:cTn id="70" presetID="22" presetClass="entr" presetSubtype="8"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left)">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50" grpId="0" animBg="1"/>
      <p:bldP spid="51" grpId="0" animBg="1"/>
      <p:bldP spid="52" grpId="0" animBg="1"/>
      <p:bldP spid="53" grpId="0" animBg="1"/>
      <p:bldP spid="54"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0" tIns="0" rIns="91440" bIns="45720" numCol="1" anchor="t" anchorCtr="0" compatLnSpc="1">
            <a:prstTxWarp prst="textNoShape">
              <a:avLst/>
            </a:prstTxWarp>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Barriers to interoperability</a:t>
            </a:r>
            <a:endParaRPr lang="en-AU"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Date Placeholder 2"/>
          <p:cNvSpPr>
            <a:spLocks noGrp="1"/>
          </p:cNvSpPr>
          <p:nvPr>
            <p:ph type="dt" sz="half" idx="10"/>
          </p:nvPr>
        </p:nvSpPr>
        <p:spPr/>
        <p:txBody>
          <a:bodyPr/>
          <a:lstStyle/>
          <a:p>
            <a:fld id="{8FE440A0-1EE2-4993-B207-848C31910356}" type="datetime4">
              <a:rPr lang="en-AU" smtClean="0"/>
              <a:pPr/>
              <a:t>28 November 2012</a:t>
            </a:fld>
            <a:endParaRPr lang="en-AU"/>
          </a:p>
        </p:txBody>
      </p:sp>
      <p:sp>
        <p:nvSpPr>
          <p:cNvPr id="4" name="Slide Number Placeholder 3"/>
          <p:cNvSpPr>
            <a:spLocks noGrp="1"/>
          </p:cNvSpPr>
          <p:nvPr>
            <p:ph type="sldNum" sz="quarter" idx="12"/>
          </p:nvPr>
        </p:nvSpPr>
        <p:spPr/>
        <p:txBody>
          <a:bodyPr/>
          <a:lstStyle/>
          <a:p>
            <a:fld id="{35A7D902-D51A-47B5-922D-D5EC4DC8A90B}" type="slidenum">
              <a:rPr lang="en-AU" smtClean="0"/>
              <a:pPr/>
              <a:t>11</a:t>
            </a:fld>
            <a:endParaRPr lang="en-AU"/>
          </a:p>
        </p:txBody>
      </p:sp>
      <p:pic>
        <p:nvPicPr>
          <p:cNvPr id="2058" name="Picture 10" descr="C:\Documents and Settings\Joanne\Local Settings\Temporary Internet Files\Content.IE5\BHZJROJB\MP90031435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5161" y="2060848"/>
            <a:ext cx="2481072" cy="3657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359532" y="1844824"/>
            <a:ext cx="2925609" cy="105868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r>
              <a:rPr lang="en-AU" sz="2000" dirty="0"/>
              <a:t>Standards compliance does not guarantee </a:t>
            </a:r>
            <a:r>
              <a:rPr lang="en-AU" sz="2000" dirty="0" smtClean="0"/>
              <a:t>interoperability</a:t>
            </a:r>
            <a:endParaRPr lang="en-AU" sz="2000" dirty="0">
              <a:solidFill>
                <a:srgbClr val="000000"/>
              </a:solidFill>
              <a:ea typeface="Arial" charset="0"/>
            </a:endParaRPr>
          </a:p>
        </p:txBody>
      </p:sp>
      <p:sp>
        <p:nvSpPr>
          <p:cNvPr id="15" name="Rectangle 14"/>
          <p:cNvSpPr/>
          <p:nvPr/>
        </p:nvSpPr>
        <p:spPr bwMode="auto">
          <a:xfrm>
            <a:off x="5731672" y="4149080"/>
            <a:ext cx="3160808" cy="153004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180000" indent="-180000" algn="l">
              <a:spcBef>
                <a:spcPts val="0"/>
              </a:spcBef>
              <a:buFont typeface="Arial" pitchFamily="34" charset="0"/>
              <a:buChar char="•"/>
            </a:pPr>
            <a:r>
              <a:rPr lang="en-US" sz="1800" dirty="0" smtClean="0"/>
              <a:t>Apply findings on recordkeeping metadata to our own tools and systems</a:t>
            </a:r>
            <a:endParaRPr lang="en-AU" sz="1800" dirty="0"/>
          </a:p>
        </p:txBody>
      </p:sp>
      <p:sp>
        <p:nvSpPr>
          <p:cNvPr id="20" name="Rectangle 19"/>
          <p:cNvSpPr/>
          <p:nvPr/>
        </p:nvSpPr>
        <p:spPr bwMode="auto">
          <a:xfrm>
            <a:off x="5916120" y="1844824"/>
            <a:ext cx="2791912" cy="105868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charset="0"/>
                <a:ea typeface="Arial" charset="0"/>
                <a:cs typeface="Arial" charset="0"/>
              </a:rPr>
              <a:t>Automated paper recordkeeping tools</a:t>
            </a:r>
            <a:endParaRPr kumimoji="0" lang="en-AU" sz="2000" b="0" i="0" u="none" strike="noStrike" cap="none" normalizeH="0" baseline="0" dirty="0">
              <a:ln>
                <a:noFill/>
              </a:ln>
              <a:solidFill>
                <a:srgbClr val="000000"/>
              </a:solidFill>
              <a:effectLst/>
              <a:latin typeface="Arial" charset="0"/>
              <a:ea typeface="Arial" charset="0"/>
              <a:cs typeface="Arial" charset="0"/>
            </a:endParaRPr>
          </a:p>
        </p:txBody>
      </p:sp>
      <p:sp>
        <p:nvSpPr>
          <p:cNvPr id="11" name="Down Arrow 10"/>
          <p:cNvSpPr/>
          <p:nvPr/>
        </p:nvSpPr>
        <p:spPr bwMode="auto">
          <a:xfrm>
            <a:off x="1381878" y="3092588"/>
            <a:ext cx="880916" cy="880561"/>
          </a:xfrm>
          <a:prstGeom prst="down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23" name="Down Arrow 22"/>
          <p:cNvSpPr/>
          <p:nvPr/>
        </p:nvSpPr>
        <p:spPr bwMode="auto">
          <a:xfrm>
            <a:off x="6871618" y="3092588"/>
            <a:ext cx="880916" cy="880561"/>
          </a:xfrm>
          <a:prstGeom prst="down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12" name="Rectangle 11"/>
          <p:cNvSpPr/>
          <p:nvPr/>
        </p:nvSpPr>
        <p:spPr bwMode="auto">
          <a:xfrm>
            <a:off x="251520" y="4149080"/>
            <a:ext cx="3717697" cy="223224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180000" indent="-180000" algn="l">
              <a:spcBef>
                <a:spcPts val="0"/>
              </a:spcBef>
              <a:buFont typeface="Arial" pitchFamily="34" charset="0"/>
              <a:buChar char="•"/>
            </a:pPr>
            <a:r>
              <a:rPr lang="en-AU" sz="1800" dirty="0" smtClean="0"/>
              <a:t>Develop infrastructures for interoperability</a:t>
            </a:r>
          </a:p>
          <a:p>
            <a:pPr marL="180000" indent="-180000" algn="l">
              <a:spcBef>
                <a:spcPts val="0"/>
              </a:spcBef>
              <a:buFont typeface="Arial" pitchFamily="34" charset="0"/>
              <a:buChar char="•"/>
            </a:pPr>
            <a:r>
              <a:rPr lang="en-AU" sz="1800" dirty="0" smtClean="0"/>
              <a:t>Focus more on machine rather than human readability</a:t>
            </a:r>
          </a:p>
          <a:p>
            <a:pPr marL="180000" indent="-180000" algn="l">
              <a:spcBef>
                <a:spcPts val="0"/>
              </a:spcBef>
              <a:buFont typeface="Arial" pitchFamily="34" charset="0"/>
              <a:buChar char="•"/>
            </a:pPr>
            <a:r>
              <a:rPr lang="en-AU" sz="1800" dirty="0" smtClean="0"/>
              <a:t>Focus on behaviour now have better understanding of structure</a:t>
            </a:r>
            <a:endParaRPr lang="en-AU" sz="1800" dirty="0">
              <a:solidFill>
                <a:srgbClr val="000000"/>
              </a:solidFill>
              <a:ea typeface="Arial" charset="0"/>
            </a:endParaRPr>
          </a:p>
        </p:txBody>
      </p:sp>
    </p:spTree>
    <p:extLst>
      <p:ext uri="{BB962C8B-B14F-4D97-AF65-F5344CB8AC3E}">
        <p14:creationId xmlns:p14="http://schemas.microsoft.com/office/powerpoint/2010/main" val="4150809256"/>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500"/>
                                        <p:tgtEl>
                                          <p:spTgt spid="23"/>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20" grpId="0"/>
      <p:bldP spid="11" grpId="0" animBg="1"/>
      <p:bldP spid="23"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2" name="Picture 6" descr="http://jeffhurtblog.com/wp-content/uploads/2010/05/socialmediadataflow.jpg"/>
          <p:cNvPicPr>
            <a:picLocks noChangeAspect="1" noChangeArrowheads="1"/>
          </p:cNvPicPr>
          <p:nvPr/>
        </p:nvPicPr>
        <p:blipFill>
          <a:blip r:embed="rId3"/>
          <a:srcRect/>
          <a:stretch>
            <a:fillRect/>
          </a:stretch>
        </p:blipFill>
        <p:spPr bwMode="auto">
          <a:xfrm>
            <a:off x="5439817" y="1662162"/>
            <a:ext cx="2814960" cy="2460275"/>
          </a:xfrm>
          <a:prstGeom prst="rect">
            <a:avLst/>
          </a:prstGeom>
          <a:noFill/>
        </p:spPr>
      </p:pic>
      <p:pic>
        <p:nvPicPr>
          <p:cNvPr id="106500" name="Picture 4" descr="http://www.computerservicesforlife.com/wp-content/uploads/2011/05/What-is-Cloud-Computing.jpg"/>
          <p:cNvPicPr>
            <a:picLocks noChangeAspect="1" noChangeArrowheads="1"/>
          </p:cNvPicPr>
          <p:nvPr/>
        </p:nvPicPr>
        <p:blipFill>
          <a:blip r:embed="rId4"/>
          <a:srcRect/>
          <a:stretch>
            <a:fillRect/>
          </a:stretch>
        </p:blipFill>
        <p:spPr bwMode="auto">
          <a:xfrm>
            <a:off x="5407137" y="4221088"/>
            <a:ext cx="2880320" cy="2160240"/>
          </a:xfrm>
          <a:prstGeom prst="rect">
            <a:avLst/>
          </a:prstGeom>
          <a:noFill/>
        </p:spPr>
      </p:pic>
      <p:sp>
        <p:nvSpPr>
          <p:cNvPr id="2" name="Title 1"/>
          <p:cNvSpPr>
            <a:spLocks noGrp="1"/>
          </p:cNvSpPr>
          <p:nvPr>
            <p:ph type="title"/>
          </p:nvPr>
        </p:nvSpPr>
        <p:spPr/>
        <p:txBody>
          <a:bodyPr/>
          <a:lstStyle/>
          <a:p>
            <a:r>
              <a:rPr lang="en-US"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Interoperability Imperatives</a:t>
            </a:r>
            <a:endParaRPr lang="en-AU" dirty="0"/>
          </a:p>
        </p:txBody>
      </p:sp>
      <p:sp>
        <p:nvSpPr>
          <p:cNvPr id="3" name="Date Placeholder 2"/>
          <p:cNvSpPr>
            <a:spLocks noGrp="1"/>
          </p:cNvSpPr>
          <p:nvPr>
            <p:ph type="dt" sz="half" idx="10"/>
          </p:nvPr>
        </p:nvSpPr>
        <p:spPr/>
        <p:txBody>
          <a:bodyPr/>
          <a:lstStyle/>
          <a:p>
            <a:fld id="{8FE440A0-1EE2-4993-B207-848C31910356}" type="datetime4">
              <a:rPr lang="en-AU" smtClean="0"/>
              <a:pPr/>
              <a:t>28 November 2012</a:t>
            </a:fld>
            <a:endParaRPr lang="en-AU"/>
          </a:p>
        </p:txBody>
      </p:sp>
      <p:sp>
        <p:nvSpPr>
          <p:cNvPr id="4" name="Slide Number Placeholder 3"/>
          <p:cNvSpPr>
            <a:spLocks noGrp="1"/>
          </p:cNvSpPr>
          <p:nvPr>
            <p:ph type="sldNum" sz="quarter" idx="12"/>
          </p:nvPr>
        </p:nvSpPr>
        <p:spPr/>
        <p:txBody>
          <a:bodyPr/>
          <a:lstStyle/>
          <a:p>
            <a:fld id="{35A7D902-D51A-47B5-922D-D5EC4DC8A90B}" type="slidenum">
              <a:rPr lang="en-AU" smtClean="0"/>
              <a:pPr/>
              <a:t>12</a:t>
            </a:fld>
            <a:endParaRPr lang="en-AU"/>
          </a:p>
        </p:txBody>
      </p:sp>
      <p:grpSp>
        <p:nvGrpSpPr>
          <p:cNvPr id="6" name="Group 8"/>
          <p:cNvGrpSpPr>
            <a:grpSpLocks noChangeAspect="1"/>
          </p:cNvGrpSpPr>
          <p:nvPr/>
        </p:nvGrpSpPr>
        <p:grpSpPr>
          <a:xfrm>
            <a:off x="827584" y="1725935"/>
            <a:ext cx="4046538" cy="2567161"/>
            <a:chOff x="511373" y="1268415"/>
            <a:chExt cx="8093075" cy="5134320"/>
          </a:xfrm>
        </p:grpSpPr>
        <p:pic>
          <p:nvPicPr>
            <p:cNvPr id="5" name="Picture 3"/>
            <p:cNvPicPr>
              <a:picLocks noChangeAspect="1" noChangeArrowheads="1"/>
            </p:cNvPicPr>
            <p:nvPr/>
          </p:nvPicPr>
          <p:blipFill>
            <a:blip r:embed="rId5" cstate="print"/>
            <a:srcRect/>
            <a:stretch>
              <a:fillRect/>
            </a:stretch>
          </p:blipFill>
          <p:spPr bwMode="auto">
            <a:xfrm>
              <a:off x="511373" y="1268760"/>
              <a:ext cx="8093075" cy="5133975"/>
            </a:xfrm>
            <a:prstGeom prst="rect">
              <a:avLst/>
            </a:prstGeom>
            <a:noFill/>
            <a:ln w="9525">
              <a:noFill/>
              <a:miter lim="800000"/>
              <a:headEnd/>
              <a:tailEnd/>
            </a:ln>
          </p:spPr>
        </p:pic>
        <p:grpSp>
          <p:nvGrpSpPr>
            <p:cNvPr id="9" name="Group 4"/>
            <p:cNvGrpSpPr>
              <a:grpSpLocks/>
            </p:cNvGrpSpPr>
            <p:nvPr/>
          </p:nvGrpSpPr>
          <p:grpSpPr bwMode="auto">
            <a:xfrm>
              <a:off x="3679825" y="1268415"/>
              <a:ext cx="3024188" cy="847725"/>
              <a:chOff x="2318" y="839"/>
              <a:chExt cx="1905" cy="534"/>
            </a:xfrm>
          </p:grpSpPr>
          <p:sp>
            <p:nvSpPr>
              <p:cNvPr id="7" name="AutoShape 5"/>
              <p:cNvSpPr>
                <a:spLocks noChangeArrowheads="1"/>
              </p:cNvSpPr>
              <p:nvPr/>
            </p:nvSpPr>
            <p:spPr bwMode="auto">
              <a:xfrm>
                <a:off x="3185" y="1157"/>
                <a:ext cx="103" cy="216"/>
              </a:xfrm>
              <a:prstGeom prst="downArrow">
                <a:avLst>
                  <a:gd name="adj1" fmla="val 50000"/>
                  <a:gd name="adj2" fmla="val 46318"/>
                </a:avLst>
              </a:prstGeom>
              <a:solidFill>
                <a:srgbClr val="800000"/>
              </a:solidFill>
              <a:ln w="3175" algn="ctr">
                <a:solidFill>
                  <a:schemeClr val="tx1"/>
                </a:solidFill>
                <a:miter lim="800000"/>
                <a:headEnd/>
                <a:tailEnd/>
              </a:ln>
              <a:effectLst/>
            </p:spPr>
            <p:txBody>
              <a:bodyPr wrap="square" anchor="ctr">
                <a:spAutoFit/>
              </a:bodyPr>
              <a:lstStyle/>
              <a:p>
                <a:endParaRPr lang="en-AU"/>
              </a:p>
            </p:txBody>
          </p:sp>
          <p:sp>
            <p:nvSpPr>
              <p:cNvPr id="8" name="Text Box 6"/>
              <p:cNvSpPr txBox="1">
                <a:spLocks noChangeArrowheads="1"/>
              </p:cNvSpPr>
              <p:nvPr/>
            </p:nvSpPr>
            <p:spPr bwMode="auto">
              <a:xfrm>
                <a:off x="2318" y="839"/>
                <a:ext cx="1905" cy="271"/>
              </a:xfrm>
              <a:prstGeom prst="rect">
                <a:avLst/>
              </a:prstGeom>
              <a:noFill/>
              <a:ln w="3175" algn="ctr">
                <a:noFill/>
                <a:miter lim="800000"/>
                <a:headEnd/>
                <a:tailEnd/>
              </a:ln>
              <a:effectLst/>
            </p:spPr>
            <p:txBody>
              <a:bodyPr wrap="square">
                <a:spAutoFit/>
              </a:bodyPr>
              <a:lstStyle/>
              <a:p>
                <a:pPr algn="ctr">
                  <a:spcBef>
                    <a:spcPct val="50000"/>
                  </a:spcBef>
                </a:pPr>
                <a:r>
                  <a:rPr lang="en-AU" sz="800" dirty="0">
                    <a:solidFill>
                      <a:srgbClr val="800000"/>
                    </a:solidFill>
                  </a:rPr>
                  <a:t>Recordkeeping Services</a:t>
                </a:r>
              </a:p>
            </p:txBody>
          </p:sp>
        </p:grpSp>
      </p:grpSp>
      <p:pic>
        <p:nvPicPr>
          <p:cNvPr id="106504" name="Picture 8" descr="http://3.bp.blogspot.com/-Gf0zra-aZ0k/TmX5rOv95YI/AAAAAAAAAn4/EUsD3AZQUZc/s1600/mobile_apps.jpg"/>
          <p:cNvPicPr>
            <a:picLocks noChangeAspect="1" noChangeArrowheads="1"/>
          </p:cNvPicPr>
          <p:nvPr/>
        </p:nvPicPr>
        <p:blipFill>
          <a:blip r:embed="rId6"/>
          <a:srcRect/>
          <a:stretch>
            <a:fillRect/>
          </a:stretch>
        </p:blipFill>
        <p:spPr bwMode="auto">
          <a:xfrm>
            <a:off x="1122661" y="4437112"/>
            <a:ext cx="3456384" cy="18735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06502"/>
                                        </p:tgtEl>
                                        <p:attrNameLst>
                                          <p:attrName>style.visibility</p:attrName>
                                        </p:attrNameLst>
                                      </p:cBhvr>
                                      <p:to>
                                        <p:strVal val="visible"/>
                                      </p:to>
                                    </p:set>
                                    <p:anim calcmode="lin" valueType="num">
                                      <p:cBhvr>
                                        <p:cTn id="13" dur="1000" fill="hold"/>
                                        <p:tgtEl>
                                          <p:spTgt spid="106502"/>
                                        </p:tgtEl>
                                        <p:attrNameLst>
                                          <p:attrName>ppt_x</p:attrName>
                                        </p:attrNameLst>
                                      </p:cBhvr>
                                      <p:tavLst>
                                        <p:tav tm="0">
                                          <p:val>
                                            <p:strVal val="#ppt_x-.2"/>
                                          </p:val>
                                        </p:tav>
                                        <p:tav tm="100000">
                                          <p:val>
                                            <p:strVal val="#ppt_x"/>
                                          </p:val>
                                        </p:tav>
                                      </p:tavLst>
                                    </p:anim>
                                    <p:anim calcmode="lin" valueType="num">
                                      <p:cBhvr>
                                        <p:cTn id="14" dur="1000" fill="hold"/>
                                        <p:tgtEl>
                                          <p:spTgt spid="106502"/>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06502"/>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06504"/>
                                        </p:tgtEl>
                                        <p:attrNameLst>
                                          <p:attrName>style.visibility</p:attrName>
                                        </p:attrNameLst>
                                      </p:cBhvr>
                                      <p:to>
                                        <p:strVal val="visible"/>
                                      </p:to>
                                    </p:set>
                                    <p:anim calcmode="lin" valueType="num">
                                      <p:cBhvr>
                                        <p:cTn id="19" dur="1000" fill="hold"/>
                                        <p:tgtEl>
                                          <p:spTgt spid="106504"/>
                                        </p:tgtEl>
                                        <p:attrNameLst>
                                          <p:attrName>ppt_x</p:attrName>
                                        </p:attrNameLst>
                                      </p:cBhvr>
                                      <p:tavLst>
                                        <p:tav tm="0">
                                          <p:val>
                                            <p:strVal val="#ppt_x-.2"/>
                                          </p:val>
                                        </p:tav>
                                        <p:tav tm="100000">
                                          <p:val>
                                            <p:strVal val="#ppt_x"/>
                                          </p:val>
                                        </p:tav>
                                      </p:tavLst>
                                    </p:anim>
                                    <p:anim calcmode="lin" valueType="num">
                                      <p:cBhvr>
                                        <p:cTn id="20" dur="1000" fill="hold"/>
                                        <p:tgtEl>
                                          <p:spTgt spid="106504"/>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6504"/>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106500"/>
                                        </p:tgtEl>
                                        <p:attrNameLst>
                                          <p:attrName>style.visibility</p:attrName>
                                        </p:attrNameLst>
                                      </p:cBhvr>
                                      <p:to>
                                        <p:strVal val="visible"/>
                                      </p:to>
                                    </p:set>
                                    <p:anim calcmode="lin" valueType="num">
                                      <p:cBhvr>
                                        <p:cTn id="25" dur="1000" fill="hold"/>
                                        <p:tgtEl>
                                          <p:spTgt spid="106500"/>
                                        </p:tgtEl>
                                        <p:attrNameLst>
                                          <p:attrName>ppt_x</p:attrName>
                                        </p:attrNameLst>
                                      </p:cBhvr>
                                      <p:tavLst>
                                        <p:tav tm="0">
                                          <p:val>
                                            <p:strVal val="#ppt_x-.2"/>
                                          </p:val>
                                        </p:tav>
                                        <p:tav tm="100000">
                                          <p:val>
                                            <p:strVal val="#ppt_x"/>
                                          </p:val>
                                        </p:tav>
                                      </p:tavLst>
                                    </p:anim>
                                    <p:anim calcmode="lin" valueType="num">
                                      <p:cBhvr>
                                        <p:cTn id="26" dur="1000" fill="hold"/>
                                        <p:tgtEl>
                                          <p:spTgt spid="106500"/>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06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A36DED6-4C35-47A3-9651-1E6FB40AEBD8}" type="datetime4">
              <a:rPr lang="en-AU" smtClean="0"/>
              <a:pPr/>
              <a:t>28 November 2012</a:t>
            </a:fld>
            <a:endParaRPr lang="en-AU" dirty="0"/>
          </a:p>
        </p:txBody>
      </p:sp>
      <p:sp>
        <p:nvSpPr>
          <p:cNvPr id="5" name="Slide Number Placeholder 4"/>
          <p:cNvSpPr>
            <a:spLocks noGrp="1"/>
          </p:cNvSpPr>
          <p:nvPr>
            <p:ph type="sldNum" sz="quarter" idx="12"/>
          </p:nvPr>
        </p:nvSpPr>
        <p:spPr/>
        <p:txBody>
          <a:bodyPr/>
          <a:lstStyle/>
          <a:p>
            <a:fld id="{FF5248A8-DB70-4D19-99A5-53BA295A378A}" type="slidenum">
              <a:rPr lang="en-AU" smtClean="0"/>
              <a:pPr/>
              <a:t>13</a:t>
            </a:fld>
            <a:endParaRPr lang="en-AU" dirty="0"/>
          </a:p>
        </p:txBody>
      </p:sp>
      <p:sp>
        <p:nvSpPr>
          <p:cNvPr id="6" name="Rectangle 5"/>
          <p:cNvSpPr/>
          <p:nvPr/>
        </p:nvSpPr>
        <p:spPr bwMode="auto">
          <a:xfrm>
            <a:off x="539552" y="1340768"/>
            <a:ext cx="8208912" cy="1440160"/>
          </a:xfrm>
          <a:prstGeom prst="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ea typeface="Arial" charset="0"/>
                <a:cs typeface="Arial" charset="0"/>
              </a:rPr>
              <a:t>What can</a:t>
            </a:r>
            <a:r>
              <a:rPr kumimoji="0" lang="en-US" sz="2400" b="0" i="0" u="none" strike="noStrike" cap="none" normalizeH="0" dirty="0" smtClean="0">
                <a:ln>
                  <a:noFill/>
                </a:ln>
                <a:solidFill>
                  <a:schemeClr val="bg1"/>
                </a:solidFill>
                <a:effectLst/>
                <a:latin typeface="Arial" charset="0"/>
                <a:ea typeface="Arial" charset="0"/>
                <a:cs typeface="Arial" charset="0"/>
              </a:rPr>
              <a:t> we learn from those currently successfully automating metadata capture  and/or facilitating its augmentation?</a:t>
            </a:r>
            <a:endParaRPr kumimoji="0" lang="en-AU" sz="2400" b="0" i="0" u="none" strike="noStrike" cap="none" normalizeH="0" baseline="0" dirty="0">
              <a:ln>
                <a:noFill/>
              </a:ln>
              <a:solidFill>
                <a:schemeClr val="bg1"/>
              </a:solidFill>
              <a:effectLst/>
              <a:latin typeface="Arial" charset="0"/>
              <a:ea typeface="Arial" charset="0"/>
              <a:cs typeface="Arial" charset="0"/>
            </a:endParaRPr>
          </a:p>
        </p:txBody>
      </p:sp>
      <p:pic>
        <p:nvPicPr>
          <p:cNvPr id="105476" name="Picture 4" descr="http://t3.gstatic.com/images?q=tbn:ANd9GcTUux0h9mMX6_3kstNzp9ozgHHmXyjZTddKHtjaJzdtmdOtNk854Q"/>
          <p:cNvPicPr>
            <a:picLocks noChangeAspect="1" noChangeArrowheads="1"/>
          </p:cNvPicPr>
          <p:nvPr/>
        </p:nvPicPr>
        <p:blipFill>
          <a:blip r:embed="rId3"/>
          <a:srcRect/>
          <a:stretch>
            <a:fillRect/>
          </a:stretch>
        </p:blipFill>
        <p:spPr bwMode="auto">
          <a:xfrm>
            <a:off x="1777305" y="2780928"/>
            <a:ext cx="2543175" cy="1800225"/>
          </a:xfrm>
          <a:prstGeom prst="rect">
            <a:avLst/>
          </a:prstGeom>
          <a:noFill/>
        </p:spPr>
      </p:pic>
      <p:pic>
        <p:nvPicPr>
          <p:cNvPr id="105478" name="Picture 6" descr="http://corunna-mi.gov/images/stories/FacebookFiles/find_us_on_facebook.jpg"/>
          <p:cNvPicPr>
            <a:picLocks noChangeAspect="1" noChangeArrowheads="1"/>
          </p:cNvPicPr>
          <p:nvPr/>
        </p:nvPicPr>
        <p:blipFill>
          <a:blip r:embed="rId4"/>
          <a:srcRect/>
          <a:stretch>
            <a:fillRect/>
          </a:stretch>
        </p:blipFill>
        <p:spPr bwMode="auto">
          <a:xfrm>
            <a:off x="4824536" y="3192954"/>
            <a:ext cx="3203848" cy="976173"/>
          </a:xfrm>
          <a:prstGeom prst="rect">
            <a:avLst/>
          </a:prstGeom>
          <a:noFill/>
        </p:spPr>
      </p:pic>
      <p:sp>
        <p:nvSpPr>
          <p:cNvPr id="8" name="TextBox 7"/>
          <p:cNvSpPr txBox="1"/>
          <p:nvPr/>
        </p:nvSpPr>
        <p:spPr>
          <a:xfrm>
            <a:off x="251520" y="4581128"/>
            <a:ext cx="4536504" cy="400110"/>
          </a:xfrm>
          <a:prstGeom prst="rect">
            <a:avLst/>
          </a:prstGeom>
          <a:noFill/>
        </p:spPr>
        <p:txBody>
          <a:bodyPr wrap="square" rtlCol="0">
            <a:spAutoFit/>
          </a:bodyPr>
          <a:lstStyle/>
          <a:p>
            <a:r>
              <a:rPr lang="en-AU" sz="2000" dirty="0" smtClean="0"/>
              <a:t>Automate capture of transactions </a:t>
            </a:r>
            <a:endParaRPr lang="en-AU" sz="2000" dirty="0"/>
          </a:p>
        </p:txBody>
      </p:sp>
      <p:sp>
        <p:nvSpPr>
          <p:cNvPr id="9" name="TextBox 8"/>
          <p:cNvSpPr txBox="1"/>
          <p:nvPr/>
        </p:nvSpPr>
        <p:spPr>
          <a:xfrm>
            <a:off x="251520" y="5373216"/>
            <a:ext cx="4536504" cy="707886"/>
          </a:xfrm>
          <a:prstGeom prst="rect">
            <a:avLst/>
          </a:prstGeom>
          <a:noFill/>
        </p:spPr>
        <p:txBody>
          <a:bodyPr wrap="square" rtlCol="0">
            <a:spAutoFit/>
          </a:bodyPr>
          <a:lstStyle/>
          <a:p>
            <a:r>
              <a:rPr lang="en-AU" sz="2000" dirty="0" smtClean="0"/>
              <a:t>Derive useful metadata by mining content and context</a:t>
            </a:r>
            <a:endParaRPr lang="en-AU" sz="2000" dirty="0"/>
          </a:p>
        </p:txBody>
      </p:sp>
      <p:sp>
        <p:nvSpPr>
          <p:cNvPr id="10" name="TextBox 9"/>
          <p:cNvSpPr txBox="1"/>
          <p:nvPr/>
        </p:nvSpPr>
        <p:spPr>
          <a:xfrm>
            <a:off x="4860032" y="4823284"/>
            <a:ext cx="3744416" cy="707886"/>
          </a:xfrm>
          <a:prstGeom prst="rect">
            <a:avLst/>
          </a:prstGeom>
          <a:noFill/>
        </p:spPr>
        <p:txBody>
          <a:bodyPr wrap="square" rtlCol="0">
            <a:spAutoFit/>
          </a:bodyPr>
          <a:lstStyle/>
          <a:p>
            <a:r>
              <a:rPr lang="en-AU" sz="2000" dirty="0" smtClean="0"/>
              <a:t>Filing as sharing/tagging embedded in social processes</a:t>
            </a:r>
            <a:endParaRPr lang="en-AU" sz="2000" dirty="0"/>
          </a:p>
        </p:txBody>
      </p:sp>
    </p:spTree>
    <p:extLst>
      <p:ext uri="{BB962C8B-B14F-4D97-AF65-F5344CB8AC3E}">
        <p14:creationId xmlns:p14="http://schemas.microsoft.com/office/powerpoint/2010/main" val="2102766406"/>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slide(fromBottom)">
                                      <p:cBhvr>
                                        <p:cTn id="7" dur="500"/>
                                        <p:tgtEl>
                                          <p:spTgt spid="105476"/>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05478"/>
                                        </p:tgtEl>
                                        <p:attrNameLst>
                                          <p:attrName>style.visibility</p:attrName>
                                        </p:attrNameLst>
                                      </p:cBhvr>
                                      <p:to>
                                        <p:strVal val="visible"/>
                                      </p:to>
                                    </p:set>
                                    <p:animEffect transition="in" filter="slide(fromBottom)">
                                      <p:cBhvr>
                                        <p:cTn id="11" dur="500"/>
                                        <p:tgtEl>
                                          <p:spTgt spid="105478"/>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slide(fromBottom)">
                                      <p:cBhvr>
                                        <p:cTn id="15" dur="500"/>
                                        <p:tgtEl>
                                          <p:spTgt spid="8"/>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Bottom)">
                                      <p:cBhvr>
                                        <p:cTn id="19" dur="500"/>
                                        <p:tgtEl>
                                          <p:spTgt spid="9"/>
                                        </p:tgtEl>
                                      </p:cBhvr>
                                    </p:animEffect>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lide(fromBottom)">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44563"/>
            <a:ext cx="8569647" cy="611187"/>
          </a:xfrm>
        </p:spPr>
        <p:txBody>
          <a:bodyPr/>
          <a:lstStyle/>
          <a:p>
            <a:r>
              <a:rPr lang="en-AU" sz="2800" dirty="0" smtClean="0"/>
              <a:t>Responding to Re-Invention Challenges</a:t>
            </a:r>
            <a:endParaRPr lang="en-AU" sz="2800" dirty="0"/>
          </a:p>
        </p:txBody>
      </p:sp>
      <p:sp>
        <p:nvSpPr>
          <p:cNvPr id="3" name="Date Placeholder 2"/>
          <p:cNvSpPr>
            <a:spLocks noGrp="1"/>
          </p:cNvSpPr>
          <p:nvPr>
            <p:ph type="dt" sz="half" idx="10"/>
          </p:nvPr>
        </p:nvSpPr>
        <p:spPr/>
        <p:txBody>
          <a:bodyPr/>
          <a:lstStyle/>
          <a:p>
            <a:fld id="{8FE440A0-1EE2-4993-B207-848C31910356}" type="datetime4">
              <a:rPr lang="en-AU" smtClean="0"/>
              <a:pPr/>
              <a:t>28 November 2012</a:t>
            </a:fld>
            <a:endParaRPr lang="en-AU"/>
          </a:p>
        </p:txBody>
      </p:sp>
      <p:sp>
        <p:nvSpPr>
          <p:cNvPr id="4" name="Slide Number Placeholder 3"/>
          <p:cNvSpPr>
            <a:spLocks noGrp="1"/>
          </p:cNvSpPr>
          <p:nvPr>
            <p:ph type="sldNum" sz="quarter" idx="12"/>
          </p:nvPr>
        </p:nvSpPr>
        <p:spPr/>
        <p:txBody>
          <a:bodyPr/>
          <a:lstStyle/>
          <a:p>
            <a:fld id="{35A7D902-D51A-47B5-922D-D5EC4DC8A90B}" type="slidenum">
              <a:rPr lang="en-AU" smtClean="0"/>
              <a:pPr/>
              <a:t>14</a:t>
            </a:fld>
            <a:endParaRPr lang="en-AU"/>
          </a:p>
        </p:txBody>
      </p:sp>
      <p:pic>
        <p:nvPicPr>
          <p:cNvPr id="1026" name="Picture 2" descr="http://www.sustainable.unimelb.edu.au/files/mssi/images/hothouse-crops_2188.medium.jpg">
            <a:hlinkClick r:id="rId3"/>
          </p:cNvPr>
          <p:cNvPicPr>
            <a:picLocks noChangeAspect="1" noChangeArrowheads="1"/>
          </p:cNvPicPr>
          <p:nvPr/>
        </p:nvPicPr>
        <p:blipFill>
          <a:blip r:embed="rId4"/>
          <a:srcRect/>
          <a:stretch>
            <a:fillRect/>
          </a:stretch>
        </p:blipFill>
        <p:spPr bwMode="auto">
          <a:xfrm>
            <a:off x="1763688" y="1844824"/>
            <a:ext cx="5760640" cy="3840427"/>
          </a:xfrm>
          <a:prstGeom prst="rect">
            <a:avLst/>
          </a:prstGeom>
          <a:noFill/>
        </p:spPr>
      </p:pic>
      <p:sp>
        <p:nvSpPr>
          <p:cNvPr id="7" name="Rectangle 6"/>
          <p:cNvSpPr/>
          <p:nvPr/>
        </p:nvSpPr>
        <p:spPr>
          <a:xfrm>
            <a:off x="1187624" y="5949280"/>
            <a:ext cx="6984776" cy="307777"/>
          </a:xfrm>
          <a:prstGeom prst="rect">
            <a:avLst/>
          </a:prstGeom>
        </p:spPr>
        <p:txBody>
          <a:bodyPr wrap="square">
            <a:spAutoFit/>
          </a:bodyPr>
          <a:lstStyle/>
          <a:p>
            <a:r>
              <a:rPr lang="en-AU" dirty="0" smtClean="0"/>
              <a:t>http://www.sustainable.unimelb.edu.au/content/pages/water-food-and-energy</a:t>
            </a:r>
            <a:endParaRPr lang="en-A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body" idx="4294967295"/>
          </p:nvPr>
        </p:nvSpPr>
        <p:spPr>
          <a:xfrm>
            <a:off x="0" y="6237288"/>
            <a:ext cx="8229600" cy="360362"/>
          </a:xfrm>
        </p:spPr>
        <p:txBody>
          <a:bodyPr/>
          <a:lstStyle/>
          <a:p>
            <a:pPr algn="ctr">
              <a:lnSpc>
                <a:spcPct val="80000"/>
              </a:lnSpc>
              <a:buFontTx/>
              <a:buNone/>
            </a:pPr>
            <a:r>
              <a:rPr lang="en-AU" sz="1600"/>
              <a:t>Taken from Paul Bonnington’s presentation at VERSI eCoffee 6 May 2008</a:t>
            </a:r>
          </a:p>
        </p:txBody>
      </p:sp>
      <p:pic>
        <p:nvPicPr>
          <p:cNvPr id="210947" name="Picture 3"/>
          <p:cNvPicPr>
            <a:picLocks noChangeAspect="1" noChangeArrowheads="1"/>
          </p:cNvPicPr>
          <p:nvPr/>
        </p:nvPicPr>
        <p:blipFill>
          <a:blip r:embed="rId3"/>
          <a:srcRect/>
          <a:stretch>
            <a:fillRect/>
          </a:stretch>
        </p:blipFill>
        <p:spPr bwMode="auto">
          <a:xfrm>
            <a:off x="107950" y="476250"/>
            <a:ext cx="8731250" cy="5711825"/>
          </a:xfrm>
          <a:prstGeom prst="rect">
            <a:avLst/>
          </a:prstGeom>
          <a:noFill/>
          <a:ln w="9525">
            <a:noFill/>
            <a:miter lim="800000"/>
            <a:headEnd/>
            <a:tailEnd/>
          </a:ln>
          <a:effectLst/>
        </p:spPr>
      </p:pic>
      <p:sp>
        <p:nvSpPr>
          <p:cNvPr id="210949" name="Freeform 5"/>
          <p:cNvSpPr>
            <a:spLocks/>
          </p:cNvSpPr>
          <p:nvPr/>
        </p:nvSpPr>
        <p:spPr bwMode="auto">
          <a:xfrm>
            <a:off x="8272463" y="2657475"/>
            <a:ext cx="1090612" cy="341313"/>
          </a:xfrm>
          <a:custGeom>
            <a:avLst/>
            <a:gdLst/>
            <a:ahLst/>
            <a:cxnLst>
              <a:cxn ang="0">
                <a:pos x="0" y="0"/>
              </a:cxn>
              <a:cxn ang="0">
                <a:pos x="402" y="54"/>
              </a:cxn>
              <a:cxn ang="0">
                <a:pos x="522" y="121"/>
              </a:cxn>
              <a:cxn ang="0">
                <a:pos x="603" y="161"/>
              </a:cxn>
              <a:cxn ang="0">
                <a:pos x="643" y="188"/>
              </a:cxn>
              <a:cxn ang="0">
                <a:pos x="683" y="215"/>
              </a:cxn>
            </a:cxnLst>
            <a:rect l="0" t="0" r="r" b="b"/>
            <a:pathLst>
              <a:path w="687" h="215">
                <a:moveTo>
                  <a:pt x="0" y="0"/>
                </a:moveTo>
                <a:cubicBezTo>
                  <a:pt x="153" y="8"/>
                  <a:pt x="264" y="10"/>
                  <a:pt x="402" y="54"/>
                </a:cubicBezTo>
                <a:cubicBezTo>
                  <a:pt x="494" y="116"/>
                  <a:pt x="451" y="98"/>
                  <a:pt x="522" y="121"/>
                </a:cubicBezTo>
                <a:cubicBezTo>
                  <a:pt x="636" y="198"/>
                  <a:pt x="492" y="106"/>
                  <a:pt x="603" y="161"/>
                </a:cubicBezTo>
                <a:cubicBezTo>
                  <a:pt x="617" y="168"/>
                  <a:pt x="629" y="181"/>
                  <a:pt x="643" y="188"/>
                </a:cubicBezTo>
                <a:cubicBezTo>
                  <a:pt x="687" y="210"/>
                  <a:pt x="683" y="184"/>
                  <a:pt x="683" y="215"/>
                </a:cubicBezTo>
              </a:path>
            </a:pathLst>
          </a:custGeom>
          <a:noFill/>
          <a:ln w="38100" cmpd="sng">
            <a:solidFill>
              <a:schemeClr val="tx1"/>
            </a:solidFill>
            <a:round/>
            <a:headEnd/>
            <a:tailEnd/>
          </a:ln>
          <a:effectLst/>
        </p:spPr>
        <p:txBody>
          <a:bodyPr/>
          <a:lstStyle/>
          <a:p>
            <a:endParaRPr lang="en-AU"/>
          </a:p>
        </p:txBody>
      </p:sp>
      <p:sp>
        <p:nvSpPr>
          <p:cNvPr id="210950" name="Text Box 6"/>
          <p:cNvSpPr txBox="1">
            <a:spLocks noChangeArrowheads="1"/>
          </p:cNvSpPr>
          <p:nvPr/>
        </p:nvSpPr>
        <p:spPr bwMode="auto">
          <a:xfrm>
            <a:off x="7019925" y="4221163"/>
            <a:ext cx="2087563" cy="641350"/>
          </a:xfrm>
          <a:prstGeom prst="rect">
            <a:avLst/>
          </a:prstGeom>
          <a:noFill/>
          <a:ln w="9525">
            <a:noFill/>
            <a:miter lim="800000"/>
            <a:headEnd/>
            <a:tailEnd/>
          </a:ln>
          <a:effectLst/>
        </p:spPr>
        <p:txBody>
          <a:bodyPr>
            <a:spAutoFit/>
          </a:bodyPr>
          <a:lstStyle/>
          <a:p>
            <a:pPr algn="r">
              <a:spcBef>
                <a:spcPct val="50000"/>
              </a:spcBef>
            </a:pPr>
            <a:r>
              <a:rPr lang="en-AU"/>
              <a:t>Descent into obsolescence</a:t>
            </a:r>
          </a:p>
        </p:txBody>
      </p:sp>
      <p:grpSp>
        <p:nvGrpSpPr>
          <p:cNvPr id="2" name="Group 10"/>
          <p:cNvGrpSpPr>
            <a:grpSpLocks/>
          </p:cNvGrpSpPr>
          <p:nvPr/>
        </p:nvGrpSpPr>
        <p:grpSpPr bwMode="auto">
          <a:xfrm>
            <a:off x="4284663" y="2924175"/>
            <a:ext cx="1295400" cy="504825"/>
            <a:chOff x="2699" y="1842"/>
            <a:chExt cx="816" cy="318"/>
          </a:xfrm>
        </p:grpSpPr>
        <p:sp>
          <p:nvSpPr>
            <p:cNvPr id="210952" name="Line 8"/>
            <p:cNvSpPr>
              <a:spLocks noChangeShapeType="1"/>
            </p:cNvSpPr>
            <p:nvPr/>
          </p:nvSpPr>
          <p:spPr bwMode="auto">
            <a:xfrm>
              <a:off x="2699" y="1842"/>
              <a:ext cx="816" cy="318"/>
            </a:xfrm>
            <a:prstGeom prst="line">
              <a:avLst/>
            </a:prstGeom>
            <a:noFill/>
            <a:ln w="38100">
              <a:solidFill>
                <a:schemeClr val="tx1"/>
              </a:solidFill>
              <a:round/>
              <a:headEnd/>
              <a:tailEnd/>
            </a:ln>
            <a:effectLst/>
          </p:spPr>
          <p:txBody>
            <a:bodyPr/>
            <a:lstStyle/>
            <a:p>
              <a:endParaRPr lang="en-AU"/>
            </a:p>
          </p:txBody>
        </p:sp>
        <p:sp>
          <p:nvSpPr>
            <p:cNvPr id="210953" name="Line 9"/>
            <p:cNvSpPr>
              <a:spLocks noChangeShapeType="1"/>
            </p:cNvSpPr>
            <p:nvPr/>
          </p:nvSpPr>
          <p:spPr bwMode="auto">
            <a:xfrm flipH="1">
              <a:off x="2835" y="1842"/>
              <a:ext cx="544" cy="318"/>
            </a:xfrm>
            <a:prstGeom prst="line">
              <a:avLst/>
            </a:prstGeom>
            <a:noFill/>
            <a:ln w="38100">
              <a:solidFill>
                <a:schemeClr val="tx1"/>
              </a:solidFill>
              <a:round/>
              <a:headEnd/>
              <a:tailEnd/>
            </a:ln>
            <a:effectLst/>
          </p:spPr>
          <p:txBody>
            <a:bodyPr/>
            <a:lstStyle/>
            <a:p>
              <a:endParaRPr lang="en-AU"/>
            </a:p>
          </p:txBody>
        </p:sp>
      </p:gr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0950"/>
                                        </p:tgtEl>
                                        <p:attrNameLst>
                                          <p:attrName>style.visibility</p:attrName>
                                        </p:attrNameLst>
                                      </p:cBhvr>
                                      <p:to>
                                        <p:strVal val="visible"/>
                                      </p:to>
                                    </p:set>
                                    <p:animEffect transition="in" filter="wipe(left)">
                                      <p:cBhvr>
                                        <p:cTn id="7" dur="500"/>
                                        <p:tgtEl>
                                          <p:spTgt spid="21095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0949"/>
                                        </p:tgtEl>
                                        <p:attrNameLst>
                                          <p:attrName>style.visibility</p:attrName>
                                        </p:attrNameLst>
                                      </p:cBhvr>
                                      <p:to>
                                        <p:strVal val="visible"/>
                                      </p:to>
                                    </p:set>
                                    <p:animEffect transition="in" filter="wipe(left)">
                                      <p:cBhvr>
                                        <p:cTn id="10" dur="500"/>
                                        <p:tgtEl>
                                          <p:spTgt spid="21094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9" grpId="0" animBg="1"/>
      <p:bldP spid="2109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onut 15"/>
          <p:cNvSpPr/>
          <p:nvPr/>
        </p:nvSpPr>
        <p:spPr>
          <a:xfrm>
            <a:off x="899872" y="755412"/>
            <a:ext cx="7560840" cy="5472608"/>
          </a:xfrm>
          <a:prstGeom prst="donut">
            <a:avLst>
              <a:gd name="adj" fmla="val 14673"/>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solidFill>
                <a:schemeClr val="tx1"/>
              </a:solidFill>
            </a:endParaRPr>
          </a:p>
        </p:txBody>
      </p:sp>
      <p:pic>
        <p:nvPicPr>
          <p:cNvPr id="1037" name="Picture 13" descr="C:\Users\joevans\Pictures\presentations\348824w2nbg6spm.jpg"/>
          <p:cNvPicPr>
            <a:picLocks noChangeAspect="1" noChangeArrowheads="1"/>
          </p:cNvPicPr>
          <p:nvPr/>
        </p:nvPicPr>
        <p:blipFill>
          <a:blip r:embed="rId3" cstate="print"/>
          <a:srcRect/>
          <a:stretch>
            <a:fillRect/>
          </a:stretch>
        </p:blipFill>
        <p:spPr bwMode="auto">
          <a:xfrm>
            <a:off x="3312280" y="395372"/>
            <a:ext cx="2520000" cy="16758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038" name="Picture 14" descr="C:\Users\joevans\Pictures\presentations\216812554fjyrbe.jpg"/>
          <p:cNvPicPr>
            <a:picLocks noChangeAspect="1" noChangeArrowheads="1"/>
          </p:cNvPicPr>
          <p:nvPr/>
        </p:nvPicPr>
        <p:blipFill>
          <a:blip r:embed="rId4" cstate="print"/>
          <a:srcRect/>
          <a:stretch>
            <a:fillRect/>
          </a:stretch>
        </p:blipFill>
        <p:spPr bwMode="auto">
          <a:xfrm>
            <a:off x="251800" y="2502383"/>
            <a:ext cx="2520000" cy="189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8" name="Picture 2"/>
          <p:cNvPicPr>
            <a:picLocks noChangeAspect="1" noChangeArrowheads="1"/>
          </p:cNvPicPr>
          <p:nvPr/>
        </p:nvPicPr>
        <p:blipFill>
          <a:blip r:embed="rId5" cstate="print"/>
          <a:srcRect/>
          <a:stretch>
            <a:fillRect/>
          </a:stretch>
        </p:blipFill>
        <p:spPr bwMode="auto">
          <a:xfrm>
            <a:off x="3312280" y="4823595"/>
            <a:ext cx="2520000" cy="176446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2050" name="Picture 2" descr="C:\Users\joevans\Pictures\presentations\50317ncl8y1lvde.jpg"/>
          <p:cNvPicPr>
            <a:picLocks noChangeAspect="1" noChangeArrowheads="1"/>
          </p:cNvPicPr>
          <p:nvPr/>
        </p:nvPicPr>
        <p:blipFill>
          <a:blip r:embed="rId6" cstate="print"/>
          <a:srcRect/>
          <a:stretch>
            <a:fillRect/>
          </a:stretch>
        </p:blipFill>
        <p:spPr bwMode="auto">
          <a:xfrm>
            <a:off x="6300472" y="2716583"/>
            <a:ext cx="2520000" cy="16758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9" name="TextBox 8"/>
          <p:cNvSpPr txBox="1"/>
          <p:nvPr/>
        </p:nvSpPr>
        <p:spPr>
          <a:xfrm>
            <a:off x="179792" y="4283804"/>
            <a:ext cx="2736304" cy="338554"/>
          </a:xfrm>
          <a:prstGeom prst="rect">
            <a:avLst/>
          </a:prstGeom>
          <a:noFill/>
        </p:spPr>
        <p:txBody>
          <a:bodyPr wrap="square" rtlCol="0">
            <a:spAutoFit/>
          </a:bodyPr>
          <a:lstStyle/>
          <a:p>
            <a:pPr algn="ctr"/>
            <a:r>
              <a:rPr lang="en-AU" sz="1600" dirty="0" smtClean="0"/>
              <a:t>Education</a:t>
            </a:r>
            <a:r>
              <a:rPr lang="en-AU" dirty="0" smtClean="0"/>
              <a:t> and Training</a:t>
            </a:r>
            <a:endParaRPr lang="en-AU" dirty="0"/>
          </a:p>
        </p:txBody>
      </p:sp>
      <p:sp>
        <p:nvSpPr>
          <p:cNvPr id="10" name="TextBox 9"/>
          <p:cNvSpPr txBox="1"/>
          <p:nvPr/>
        </p:nvSpPr>
        <p:spPr>
          <a:xfrm>
            <a:off x="3421497" y="6516052"/>
            <a:ext cx="2520000" cy="338554"/>
          </a:xfrm>
          <a:prstGeom prst="rect">
            <a:avLst/>
          </a:prstGeom>
          <a:noFill/>
        </p:spPr>
        <p:txBody>
          <a:bodyPr wrap="square" rtlCol="0">
            <a:spAutoFit/>
          </a:bodyPr>
          <a:lstStyle/>
          <a:p>
            <a:pPr algn="ctr"/>
            <a:r>
              <a:rPr lang="en-AU" sz="1600" dirty="0" smtClean="0"/>
              <a:t>Infrastructure</a:t>
            </a:r>
            <a:endParaRPr lang="en-AU" sz="1600" dirty="0"/>
          </a:p>
        </p:txBody>
      </p:sp>
      <p:sp>
        <p:nvSpPr>
          <p:cNvPr id="11" name="TextBox 10"/>
          <p:cNvSpPr txBox="1"/>
          <p:nvPr/>
        </p:nvSpPr>
        <p:spPr>
          <a:xfrm>
            <a:off x="6300472" y="4283804"/>
            <a:ext cx="2520000" cy="338554"/>
          </a:xfrm>
          <a:prstGeom prst="rect">
            <a:avLst/>
          </a:prstGeom>
          <a:noFill/>
        </p:spPr>
        <p:txBody>
          <a:bodyPr wrap="square" rtlCol="0">
            <a:spAutoFit/>
          </a:bodyPr>
          <a:lstStyle/>
          <a:p>
            <a:pPr algn="ctr"/>
            <a:r>
              <a:rPr lang="en-AU" sz="1600" dirty="0" smtClean="0"/>
              <a:t>Research</a:t>
            </a:r>
            <a:endParaRPr lang="en-AU" sz="1600" dirty="0"/>
          </a:p>
        </p:txBody>
      </p:sp>
      <p:sp>
        <p:nvSpPr>
          <p:cNvPr id="12" name="TextBox 11"/>
          <p:cNvSpPr txBox="1"/>
          <p:nvPr/>
        </p:nvSpPr>
        <p:spPr>
          <a:xfrm>
            <a:off x="3420152" y="170056"/>
            <a:ext cx="2520000" cy="338554"/>
          </a:xfrm>
          <a:prstGeom prst="rect">
            <a:avLst/>
          </a:prstGeom>
          <a:noFill/>
        </p:spPr>
        <p:txBody>
          <a:bodyPr wrap="square" rtlCol="0">
            <a:spAutoFit/>
          </a:bodyPr>
          <a:lstStyle/>
          <a:p>
            <a:pPr algn="ctr"/>
            <a:r>
              <a:rPr lang="en-AU" sz="1600" dirty="0" smtClean="0"/>
              <a:t>Practice</a:t>
            </a:r>
            <a:endParaRPr lang="en-AU" sz="1600" dirty="0"/>
          </a:p>
        </p:txBody>
      </p:sp>
      <p:sp>
        <p:nvSpPr>
          <p:cNvPr id="24" name="Quad Arrow Callout 23"/>
          <p:cNvSpPr/>
          <p:nvPr/>
        </p:nvSpPr>
        <p:spPr>
          <a:xfrm>
            <a:off x="2988104" y="2051556"/>
            <a:ext cx="3168352" cy="2952328"/>
          </a:xfrm>
          <a:prstGeom prst="quadArrowCallou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sp>
        <p:nvSpPr>
          <p:cNvPr id="25" name="TextBox 24"/>
          <p:cNvSpPr txBox="1"/>
          <p:nvPr/>
        </p:nvSpPr>
        <p:spPr>
          <a:xfrm>
            <a:off x="3312280" y="3140968"/>
            <a:ext cx="2520000" cy="830997"/>
          </a:xfrm>
          <a:prstGeom prst="rect">
            <a:avLst/>
          </a:prstGeom>
          <a:noFill/>
        </p:spPr>
        <p:txBody>
          <a:bodyPr wrap="square" rtlCol="0">
            <a:spAutoFit/>
          </a:bodyPr>
          <a:lstStyle/>
          <a:p>
            <a:pPr algn="ctr"/>
            <a:r>
              <a:rPr lang="en-AU" sz="1600" dirty="0" smtClean="0"/>
              <a:t>Concepts</a:t>
            </a:r>
            <a:br>
              <a:rPr lang="en-AU" sz="1600" dirty="0" smtClean="0"/>
            </a:br>
            <a:r>
              <a:rPr lang="en-AU" sz="1600" dirty="0" smtClean="0"/>
              <a:t>Principles</a:t>
            </a:r>
            <a:br>
              <a:rPr lang="en-AU" sz="1600" dirty="0" smtClean="0"/>
            </a:br>
            <a:r>
              <a:rPr lang="en-AU" sz="1600" dirty="0" smtClean="0"/>
              <a:t>Praxis</a:t>
            </a:r>
            <a:endParaRPr lang="en-AU" sz="1600" dirty="0"/>
          </a:p>
        </p:txBody>
      </p:sp>
    </p:spTree>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074" name="Picture 2" descr="Photo: &quot;If you want to go fast, go alone. If you want to go far, go together.&quot; - African Proverb">
            <a:hlinkClick r:id="rId3"/>
          </p:cNvPr>
          <p:cNvPicPr>
            <a:picLocks noChangeAspect="1" noChangeArrowheads="1"/>
          </p:cNvPicPr>
          <p:nvPr/>
        </p:nvPicPr>
        <p:blipFill>
          <a:blip r:embed="rId4"/>
          <a:srcRect/>
          <a:stretch>
            <a:fillRect/>
          </a:stretch>
        </p:blipFill>
        <p:spPr bwMode="auto">
          <a:xfrm>
            <a:off x="2246148" y="867379"/>
            <a:ext cx="4990148" cy="4990148"/>
          </a:xfrm>
          <a:prstGeom prst="rect">
            <a:avLst/>
          </a:prstGeom>
          <a:noFill/>
        </p:spPr>
      </p:pic>
      <p:sp>
        <p:nvSpPr>
          <p:cNvPr id="4" name="Rectangle 3"/>
          <p:cNvSpPr/>
          <p:nvPr/>
        </p:nvSpPr>
        <p:spPr>
          <a:xfrm>
            <a:off x="2294206" y="6073551"/>
            <a:ext cx="4894033" cy="307777"/>
          </a:xfrm>
          <a:prstGeom prst="rect">
            <a:avLst/>
          </a:prstGeom>
        </p:spPr>
        <p:txBody>
          <a:bodyPr wrap="none">
            <a:spAutoFit/>
          </a:bodyPr>
          <a:lstStyle/>
          <a:p>
            <a:r>
              <a:rPr lang="en-AU" dirty="0" smtClean="0"/>
              <a:t>Source: http://www.facebook.com/PoonamKanwarBusiness</a:t>
            </a:r>
            <a:endParaRPr lang="en-A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IT Lecture 2012">
  <a:themeElements>
    <a:clrScheme name="Master with image 1">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fontScheme name="Master with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ster without image">
  <a:themeElements>
    <a:clrScheme name="Master without image 1">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fontScheme name="Master without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out image 1">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ivider slide grey">
  <a:themeElements>
    <a:clrScheme name="Divider slide grey 5">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fontScheme name="Divider slide grey">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Divider slide grey 1">
        <a:dk1>
          <a:srgbClr val="393938"/>
        </a:dk1>
        <a:lt1>
          <a:srgbClr val="FFFFFF"/>
        </a:lt1>
        <a:dk2>
          <a:srgbClr val="393938"/>
        </a:dk2>
        <a:lt2>
          <a:srgbClr val="343333"/>
        </a:lt2>
        <a:accent1>
          <a:srgbClr val="00528B"/>
        </a:accent1>
        <a:accent2>
          <a:srgbClr val="939598"/>
        </a:accent2>
        <a:accent3>
          <a:srgbClr val="FFFFFF"/>
        </a:accent3>
        <a:accent4>
          <a:srgbClr val="2F2F2E"/>
        </a:accent4>
        <a:accent5>
          <a:srgbClr val="AAB3C4"/>
        </a:accent5>
        <a:accent6>
          <a:srgbClr val="858789"/>
        </a:accent6>
        <a:hlink>
          <a:srgbClr val="911C11"/>
        </a:hlink>
        <a:folHlink>
          <a:srgbClr val="99CC00"/>
        </a:folHlink>
      </a:clrScheme>
      <a:clrMap bg1="lt1" tx1="dk1" bg2="lt2" tx2="dk2" accent1="accent1" accent2="accent2" accent3="accent3" accent4="accent4" accent5="accent5" accent6="accent6" hlink="hlink" folHlink="folHlink"/>
    </a:extraClrScheme>
    <a:extraClrScheme>
      <a:clrScheme name="Divider slide grey 2">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99CC00"/>
        </a:folHlink>
      </a:clrScheme>
      <a:clrMap bg1="lt1" tx1="dk1" bg2="lt2" tx2="dk2" accent1="accent1" accent2="accent2" accent3="accent3" accent4="accent4" accent5="accent5" accent6="accent6" hlink="hlink" folHlink="folHlink"/>
    </a:extraClrScheme>
    <a:extraClrScheme>
      <a:clrScheme name="Divider slide grey 3">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
      <a:clrScheme name="Divider slide grey 4">
        <a:dk1>
          <a:srgbClr val="393938"/>
        </a:dk1>
        <a:lt1>
          <a:srgbClr val="FFFFFF"/>
        </a:lt1>
        <a:dk2>
          <a:srgbClr val="393938"/>
        </a:dk2>
        <a:lt2>
          <a:srgbClr val="343333"/>
        </a:lt2>
        <a:accent1>
          <a:srgbClr val="DF8F05"/>
        </a:accent1>
        <a:accent2>
          <a:srgbClr val="939598"/>
        </a:accent2>
        <a:accent3>
          <a:srgbClr val="FFFFFF"/>
        </a:accent3>
        <a:accent4>
          <a:srgbClr val="2F2F2E"/>
        </a:accent4>
        <a:accent5>
          <a:srgbClr val="ECC6AA"/>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
      <a:clrScheme name="Divider slide grey 5">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ue background half line space">
  <a:themeElements>
    <a:clrScheme name="Blue background half line space 3">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fontScheme name="Blue background half line spa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Blue background half line spac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
      <a:clrScheme name="Blue background half line space 2">
        <a:dk1>
          <a:srgbClr val="393938"/>
        </a:dk1>
        <a:lt1>
          <a:srgbClr val="FFFFFF"/>
        </a:lt1>
        <a:dk2>
          <a:srgbClr val="393938"/>
        </a:dk2>
        <a:lt2>
          <a:srgbClr val="343333"/>
        </a:lt2>
        <a:accent1>
          <a:srgbClr val="DF8F05"/>
        </a:accent1>
        <a:accent2>
          <a:srgbClr val="939598"/>
        </a:accent2>
        <a:accent3>
          <a:srgbClr val="FFFFFF"/>
        </a:accent3>
        <a:accent4>
          <a:srgbClr val="2F2F2E"/>
        </a:accent4>
        <a:accent5>
          <a:srgbClr val="ECC6AA"/>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
      <a:clrScheme name="Blue background half line space 3">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Grey background half line space">
  <a:themeElements>
    <a:clrScheme name="Grey background half line space 5">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fontScheme name="Grey background half line spa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Grey background half line space 1">
        <a:dk1>
          <a:srgbClr val="393938"/>
        </a:dk1>
        <a:lt1>
          <a:srgbClr val="FFFFFF"/>
        </a:lt1>
        <a:dk2>
          <a:srgbClr val="393938"/>
        </a:dk2>
        <a:lt2>
          <a:srgbClr val="343333"/>
        </a:lt2>
        <a:accent1>
          <a:srgbClr val="00528B"/>
        </a:accent1>
        <a:accent2>
          <a:srgbClr val="939598"/>
        </a:accent2>
        <a:accent3>
          <a:srgbClr val="FFFFFF"/>
        </a:accent3>
        <a:accent4>
          <a:srgbClr val="2F2F2E"/>
        </a:accent4>
        <a:accent5>
          <a:srgbClr val="AAB3C4"/>
        </a:accent5>
        <a:accent6>
          <a:srgbClr val="858789"/>
        </a:accent6>
        <a:hlink>
          <a:srgbClr val="911C11"/>
        </a:hlink>
        <a:folHlink>
          <a:srgbClr val="99CC00"/>
        </a:folHlink>
      </a:clrScheme>
      <a:clrMap bg1="lt1" tx1="dk1" bg2="lt2" tx2="dk2" accent1="accent1" accent2="accent2" accent3="accent3" accent4="accent4" accent5="accent5" accent6="accent6" hlink="hlink" folHlink="folHlink"/>
    </a:extraClrScheme>
    <a:extraClrScheme>
      <a:clrScheme name="Grey background half line space 2">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99CC00"/>
        </a:folHlink>
      </a:clrScheme>
      <a:clrMap bg1="lt1" tx1="dk1" bg2="lt2" tx2="dk2" accent1="accent1" accent2="accent2" accent3="accent3" accent4="accent4" accent5="accent5" accent6="accent6" hlink="hlink" folHlink="folHlink"/>
    </a:extraClrScheme>
    <a:extraClrScheme>
      <a:clrScheme name="Grey background half line space 3">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
      <a:clrScheme name="Grey background half line space 4">
        <a:dk1>
          <a:srgbClr val="393938"/>
        </a:dk1>
        <a:lt1>
          <a:srgbClr val="FFFFFF"/>
        </a:lt1>
        <a:dk2>
          <a:srgbClr val="393938"/>
        </a:dk2>
        <a:lt2>
          <a:srgbClr val="343333"/>
        </a:lt2>
        <a:accent1>
          <a:srgbClr val="DF8F05"/>
        </a:accent1>
        <a:accent2>
          <a:srgbClr val="939598"/>
        </a:accent2>
        <a:accent3>
          <a:srgbClr val="FFFFFF"/>
        </a:accent3>
        <a:accent4>
          <a:srgbClr val="2F2F2E"/>
        </a:accent4>
        <a:accent5>
          <a:srgbClr val="ECC6AA"/>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
      <a:clrScheme name="Grey background half line space 5">
        <a:dk1>
          <a:srgbClr val="393938"/>
        </a:dk1>
        <a:lt1>
          <a:srgbClr val="FFFFFF"/>
        </a:lt1>
        <a:dk2>
          <a:srgbClr val="393938"/>
        </a:dk2>
        <a:lt2>
          <a:srgbClr val="343333"/>
        </a:lt2>
        <a:accent1>
          <a:srgbClr val="653579"/>
        </a:accent1>
        <a:accent2>
          <a:srgbClr val="939598"/>
        </a:accent2>
        <a:accent3>
          <a:srgbClr val="FFFFFF"/>
        </a:accent3>
        <a:accent4>
          <a:srgbClr val="2F2F2E"/>
        </a:accent4>
        <a:accent5>
          <a:srgbClr val="B8AEBE"/>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FIT Lecture 2012</Template>
  <TotalTime>798</TotalTime>
  <Words>2129</Words>
  <Application>Microsoft Office PowerPoint</Application>
  <PresentationFormat>On-screen Show (4:3)</PresentationFormat>
  <Paragraphs>280</Paragraphs>
  <Slides>17</Slides>
  <Notes>17</Notes>
  <HiddenSlides>1</HiddenSlides>
  <MMClips>0</MMClips>
  <ScaleCrop>false</ScaleCrop>
  <HeadingPairs>
    <vt:vector size="4" baseType="variant">
      <vt:variant>
        <vt:lpstr>Theme</vt:lpstr>
      </vt:variant>
      <vt:variant>
        <vt:i4>5</vt:i4>
      </vt:variant>
      <vt:variant>
        <vt:lpstr>Slide Titles</vt:lpstr>
      </vt:variant>
      <vt:variant>
        <vt:i4>17</vt:i4>
      </vt:variant>
    </vt:vector>
  </HeadingPairs>
  <TitlesOfParts>
    <vt:vector size="22" baseType="lpstr">
      <vt:lpstr>FIT Lecture 2012</vt:lpstr>
      <vt:lpstr>Master without image</vt:lpstr>
      <vt:lpstr>Divider slide grey</vt:lpstr>
      <vt:lpstr>Blue background half line space</vt:lpstr>
      <vt:lpstr>Grey background half line space</vt:lpstr>
      <vt:lpstr>Healthy Hothouses: Challenges and Opportunities for Recordkeeping Metadata Education and Research</vt:lpstr>
      <vt:lpstr>Clever Recordkeeping Metadata Project</vt:lpstr>
      <vt:lpstr>Implementing Recordkeeping Metadata </vt:lpstr>
      <vt:lpstr>Innovate to service oriented future </vt:lpstr>
      <vt:lpstr>CRKM PROJECT Outcomes</vt:lpstr>
      <vt:lpstr>The Metadata Challenge </vt:lpstr>
      <vt:lpstr>From ...................    ToWARDS ................</vt:lpstr>
      <vt:lpstr>PowerPoint Presentation</vt:lpstr>
      <vt:lpstr>Progress Report</vt:lpstr>
      <vt:lpstr>RecordKeeping Metadata Models, Standards and SchEmas</vt:lpstr>
      <vt:lpstr>Barriers to interoperability</vt:lpstr>
      <vt:lpstr>Interoperability Imperatives</vt:lpstr>
      <vt:lpstr>PowerPoint Presentation</vt:lpstr>
      <vt:lpstr>Responding to Re-Invention Challenges</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Hothouses: Challenges and Opportunities for Recordkeeping Research</dc:title>
  <dc:creator>Joanne Evans</dc:creator>
  <cp:lastModifiedBy>Kate Cumming</cp:lastModifiedBy>
  <cp:revision>96</cp:revision>
  <dcterms:created xsi:type="dcterms:W3CDTF">2012-09-27T03:37:46Z</dcterms:created>
  <dcterms:modified xsi:type="dcterms:W3CDTF">2012-11-27T21:00:49Z</dcterms:modified>
</cp:coreProperties>
</file>